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264" r:id="rId4"/>
    <p:sldId id="257" r:id="rId5"/>
    <p:sldId id="274" r:id="rId6"/>
    <p:sldId id="301" r:id="rId7"/>
    <p:sldId id="318" r:id="rId8"/>
    <p:sldId id="303" r:id="rId9"/>
    <p:sldId id="304" r:id="rId10"/>
    <p:sldId id="306" r:id="rId11"/>
    <p:sldId id="307" r:id="rId12"/>
    <p:sldId id="308" r:id="rId13"/>
    <p:sldId id="310" r:id="rId14"/>
    <p:sldId id="309" r:id="rId15"/>
    <p:sldId id="311" r:id="rId16"/>
    <p:sldId id="313" r:id="rId17"/>
    <p:sldId id="312" r:id="rId18"/>
    <p:sldId id="267" r:id="rId19"/>
    <p:sldId id="317" r:id="rId20"/>
    <p:sldId id="305" r:id="rId21"/>
    <p:sldId id="314" r:id="rId22"/>
    <p:sldId id="315" r:id="rId23"/>
    <p:sldId id="316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Hind" panose="020B0604020202020204" charset="0"/>
      <p:regular r:id="rId30"/>
      <p:bold r:id="rId31"/>
    </p:embeddedFont>
    <p:embeddedFont>
      <p:font typeface="Oswald" panose="020B0604020202020204" charset="0"/>
      <p:regular r:id="rId32"/>
      <p:bold r:id="rId33"/>
    </p:embeddedFont>
    <p:embeddedFont>
      <p:font typeface="Pathway Gothic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785"/>
    <a:srgbClr val="141E5C"/>
    <a:srgbClr val="212E73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725" autoAdjust="0"/>
  </p:normalViewPr>
  <p:slideViewPr>
    <p:cSldViewPr snapToGrid="0">
      <p:cViewPr>
        <p:scale>
          <a:sx n="125" d="100"/>
          <a:sy n="125" d="100"/>
        </p:scale>
        <p:origin x="7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8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5432715" y="347784"/>
            <a:ext cx="2631573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5361274" y="518264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5296925" y="3752752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Johannes Pfeifer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E563B4-D896-44B2-B9FB-B5FC1820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230D3D-0EDA-45DF-9F34-278537D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2" y="1129300"/>
            <a:ext cx="7682158" cy="3369368"/>
          </a:xfrm>
          <a:prstGeom prst="round2DiagRect">
            <a:avLst>
              <a:gd name="adj1" fmla="val 3038"/>
              <a:gd name="adj2" fmla="val 445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1F83D6-5E87-4E3A-9DA4-AD02A522D0AD}"/>
              </a:ext>
            </a:extLst>
          </p:cNvPr>
          <p:cNvSpPr txBox="1"/>
          <p:nvPr/>
        </p:nvSpPr>
        <p:spPr>
          <a:xfrm>
            <a:off x="8693236" y="478568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ound2DiagRect">
            <a:avLst>
              <a:gd name="adj1" fmla="val 6038"/>
              <a:gd name="adj2" fmla="val 551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3155DB3-CE3B-4DA7-A802-EB038054F1D9}"/>
              </a:ext>
            </a:extLst>
          </p:cNvPr>
          <p:cNvSpPr txBox="1"/>
          <p:nvPr/>
        </p:nvSpPr>
        <p:spPr>
          <a:xfrm>
            <a:off x="8760562" y="478568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D3D5845F-B41E-41F2-837E-596C45DA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3" y="1129300"/>
            <a:ext cx="7212373" cy="3584550"/>
          </a:xfrm>
          <a:prstGeom prst="round2DiagRect">
            <a:avLst>
              <a:gd name="adj1" fmla="val 5054"/>
              <a:gd name="adj2" fmla="val 456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8A3EB0-CBE1-4952-9B83-AF1DC2EFE30C}"/>
              </a:ext>
            </a:extLst>
          </p:cNvPr>
          <p:cNvSpPr txBox="1"/>
          <p:nvPr/>
        </p:nvSpPr>
        <p:spPr>
          <a:xfrm>
            <a:off x="0" y="473996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63922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771"/>
              <a:gd name="adj2" fmla="val 554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Diskussionsrunde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15A03-A946-4B6E-B0BD-5F2BEEE691FF}"/>
              </a:ext>
            </a:extLst>
          </p:cNvPr>
          <p:cNvSpPr txBox="1"/>
          <p:nvPr/>
        </p:nvSpPr>
        <p:spPr>
          <a:xfrm>
            <a:off x="0" y="47399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2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6093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526123" y="1413357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4685851" y="1391884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24830"/>
            <a:ext cx="0" cy="3896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72718" y="2323508"/>
            <a:ext cx="0" cy="3909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526123" y="1659628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4715831" y="1589288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3F51C-3AF9-4911-A536-A3ACFA5D40FE}"/>
              </a:ext>
            </a:extLst>
          </p:cNvPr>
          <p:cNvSpPr txBox="1"/>
          <p:nvPr/>
        </p:nvSpPr>
        <p:spPr>
          <a:xfrm>
            <a:off x="0" y="47399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603038" cy="36427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120753" y="-1125678"/>
            <a:ext cx="3642765" cy="8203500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/>
        </p:nvGraphicFramePr>
        <p:xfrm>
          <a:off x="100114" y="1457657"/>
          <a:ext cx="8930419" cy="333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995906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949118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1249894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1243210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48858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701811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715180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  <a:gridCol w="729244">
                  <a:extLst>
                    <a:ext uri="{9D8B030D-6E8A-4147-A177-3AD203B41FA5}">
                      <a16:colId xmlns:a16="http://schemas.microsoft.com/office/drawing/2014/main" val="1796058971"/>
                    </a:ext>
                  </a:extLst>
                </a:gridCol>
              </a:tblGrid>
              <a:tr h="601752"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Jahrwoche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Lag1_Neuerkrankung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Lag2_Neuerkrankung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Jahreszeit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Impfquote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Lockdown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1660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1.57e-06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 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508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15309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00 - 59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8.08e-05</a:t>
                      </a: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3.01e-05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429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13498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–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3.50e-05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5443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8.79e-05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3" name="Rahmen 2">
            <a:extLst>
              <a:ext uri="{FF2B5EF4-FFF2-40B4-BE49-F238E27FC236}">
                <a16:creationId xmlns:a16="http://schemas.microsoft.com/office/drawing/2014/main" id="{09429BCC-384B-43C2-9817-0BDDF6975DC4}"/>
              </a:ext>
            </a:extLst>
          </p:cNvPr>
          <p:cNvSpPr/>
          <p:nvPr/>
        </p:nvSpPr>
        <p:spPr>
          <a:xfrm>
            <a:off x="4772233" y="4224921"/>
            <a:ext cx="547305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38109EB6-1C42-4417-9CBB-54E786ACDCE0}"/>
              </a:ext>
            </a:extLst>
          </p:cNvPr>
          <p:cNvSpPr/>
          <p:nvPr/>
        </p:nvSpPr>
        <p:spPr>
          <a:xfrm>
            <a:off x="3530785" y="3114197"/>
            <a:ext cx="540631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372DFCD-71D2-45B9-848E-95475B17E908}"/>
              </a:ext>
            </a:extLst>
          </p:cNvPr>
          <p:cNvSpPr/>
          <p:nvPr/>
        </p:nvSpPr>
        <p:spPr>
          <a:xfrm>
            <a:off x="2289337" y="2029027"/>
            <a:ext cx="513933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D70DE4-753B-4B17-B434-0D0BF812347A}"/>
              </a:ext>
            </a:extLst>
          </p:cNvPr>
          <p:cNvSpPr txBox="1"/>
          <p:nvPr/>
        </p:nvSpPr>
        <p:spPr>
          <a:xfrm>
            <a:off x="0" y="473996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ound2DiagRect">
            <a:avLst>
              <a:gd name="adj1" fmla="val 4527"/>
              <a:gd name="adj2" fmla="val 433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3E91F5F-0D1B-4392-8DBB-31BC9674E9EA}"/>
              </a:ext>
            </a:extLst>
          </p:cNvPr>
          <p:cNvSpPr txBox="1"/>
          <p:nvPr/>
        </p:nvSpPr>
        <p:spPr>
          <a:xfrm>
            <a:off x="8803842" y="4778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Bildschirmpräsentation (16:9)</PresentationFormat>
  <Paragraphs>168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Oswald</vt:lpstr>
      <vt:lpstr>Roboto Condensed Light</vt:lpstr>
      <vt:lpstr>Pathway Gothic One</vt:lpstr>
      <vt:lpstr>Hind</vt:lpstr>
      <vt:lpstr>Oxygen Light</vt:lpstr>
      <vt:lpstr>Fira Sans Extra Condensed Medium</vt:lpstr>
      <vt:lpstr>Arial</vt:lpstr>
      <vt:lpstr>Monaco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02</vt:lpstr>
      <vt:lpstr>FINALER DATENSATZ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04</vt:lpstr>
      <vt:lpstr>MODELLVORSTELLUNG</vt:lpstr>
      <vt:lpstr>PREDICTION GRAPH</vt:lpstr>
      <vt:lpstr>AUSBLICK</vt:lpstr>
      <vt:lpstr>05</vt:lpstr>
      <vt:lpstr>ANHANG</vt:lpstr>
      <vt:lpstr>Beta Koeffizienten</vt:lpstr>
      <vt:lpstr>VERTEILUNG HOSPITALISIERUNG INNERHALB EINER WOCHE</vt:lpstr>
      <vt:lpstr>HOSPITALISIERUNGSINZIDENZ NACH ALTERSGRUPPEN UND IMPFSTATUS</vt:lpstr>
      <vt:lpstr>PowerPoint-Präsentation</vt:lpstr>
      <vt:lpstr>DIAGNOSEPLOTS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25</cp:revision>
  <dcterms:modified xsi:type="dcterms:W3CDTF">2021-12-11T23:56:32Z</dcterms:modified>
</cp:coreProperties>
</file>