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6"/>
  </p:notesMasterIdLst>
  <p:sldIdLst>
    <p:sldId id="256" r:id="rId2"/>
    <p:sldId id="258" r:id="rId3"/>
    <p:sldId id="264" r:id="rId4"/>
    <p:sldId id="257" r:id="rId5"/>
    <p:sldId id="265" r:id="rId6"/>
    <p:sldId id="331" r:id="rId7"/>
    <p:sldId id="274" r:id="rId8"/>
    <p:sldId id="327" r:id="rId9"/>
    <p:sldId id="330" r:id="rId10"/>
    <p:sldId id="329" r:id="rId11"/>
    <p:sldId id="301" r:id="rId12"/>
    <p:sldId id="318" r:id="rId13"/>
    <p:sldId id="325" r:id="rId14"/>
    <p:sldId id="326" r:id="rId15"/>
    <p:sldId id="303" r:id="rId16"/>
    <p:sldId id="304" r:id="rId17"/>
    <p:sldId id="306" r:id="rId18"/>
    <p:sldId id="307" r:id="rId19"/>
    <p:sldId id="308" r:id="rId20"/>
    <p:sldId id="323" r:id="rId21"/>
    <p:sldId id="310" r:id="rId22"/>
    <p:sldId id="309" r:id="rId23"/>
    <p:sldId id="311" r:id="rId24"/>
    <p:sldId id="313" r:id="rId25"/>
    <p:sldId id="324" r:id="rId26"/>
    <p:sldId id="267" r:id="rId27"/>
    <p:sldId id="317" r:id="rId28"/>
    <p:sldId id="316" r:id="rId29"/>
    <p:sldId id="320" r:id="rId30"/>
    <p:sldId id="319" r:id="rId31"/>
    <p:sldId id="321" r:id="rId32"/>
    <p:sldId id="305" r:id="rId33"/>
    <p:sldId id="314" r:id="rId34"/>
    <p:sldId id="315" r:id="rId3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Hind" panose="020B0604020202020204" charset="0"/>
      <p:regular r:id="rId41"/>
      <p:bold r:id="rId42"/>
    </p:embeddedFont>
    <p:embeddedFont>
      <p:font typeface="Oswald" panose="020B0604020202020204" charset="0"/>
      <p:regular r:id="rId43"/>
      <p:bold r:id="rId44"/>
    </p:embeddedFont>
    <p:embeddedFont>
      <p:font typeface="Pathway Gothic One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E73"/>
    <a:srgbClr val="F5A785"/>
    <a:srgbClr val="E30010"/>
    <a:srgbClr val="FFFFCC"/>
    <a:srgbClr val="FFE600"/>
    <a:srgbClr val="141E5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725" autoAdjust="0"/>
  </p:normalViewPr>
  <p:slideViewPr>
    <p:cSldViewPr snapToGrid="0">
      <p:cViewPr varScale="1">
        <p:scale>
          <a:sx n="140" d="100"/>
          <a:sy n="140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757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40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7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28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6.5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58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0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 userDrawn="1"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  <p:sldLayoutId id="2147483678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6198097" y="291085"/>
            <a:ext cx="2631573" cy="971700"/>
          </a:xfrm>
          <a:prstGeom prst="roundRect">
            <a:avLst>
              <a:gd name="adj" fmla="val 345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6144056" y="47018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285561" y="3465558"/>
            <a:ext cx="4926520" cy="1489429"/>
          </a:xfrm>
          <a:prstGeom prst="roundRect">
            <a:avLst>
              <a:gd name="adj" fmla="val 34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285560" y="3618086"/>
            <a:ext cx="483949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  <p:sp>
        <p:nvSpPr>
          <p:cNvPr id="87" name="Google Shape;311;p31">
            <a:extLst>
              <a:ext uri="{FF2B5EF4-FFF2-40B4-BE49-F238E27FC236}">
                <a16:creationId xmlns:a16="http://schemas.microsoft.com/office/drawing/2014/main" id="{27409653-A7A7-4CC7-82EE-978603030F30}"/>
              </a:ext>
            </a:extLst>
          </p:cNvPr>
          <p:cNvSpPr/>
          <p:nvPr/>
        </p:nvSpPr>
        <p:spPr>
          <a:xfrm>
            <a:off x="6285589" y="3465558"/>
            <a:ext cx="2456591" cy="1489428"/>
          </a:xfrm>
          <a:prstGeom prst="roundRect">
            <a:avLst>
              <a:gd name="adj" fmla="val 307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Gruppe: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Alexander Marquard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Phu Nguyen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Qian Feng</a:t>
            </a:r>
            <a:endParaRPr sz="1800"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88" name="Google Shape;311;p31">
            <a:extLst>
              <a:ext uri="{FF2B5EF4-FFF2-40B4-BE49-F238E27FC236}">
                <a16:creationId xmlns:a16="http://schemas.microsoft.com/office/drawing/2014/main" id="{7EB4BA1C-1B12-4410-8D06-225765C25A81}"/>
              </a:ext>
            </a:extLst>
          </p:cNvPr>
          <p:cNvSpPr/>
          <p:nvPr/>
        </p:nvSpPr>
        <p:spPr>
          <a:xfrm>
            <a:off x="6889222" y="1125589"/>
            <a:ext cx="1310467" cy="574451"/>
          </a:xfrm>
          <a:prstGeom prst="roundRect">
            <a:avLst>
              <a:gd name="adj" fmla="val 231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16.03.2022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München</a:t>
            </a:r>
            <a:endParaRPr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Z</a:t>
            </a:r>
            <a:r>
              <a:rPr lang="en-US" dirty="0" err="1"/>
              <a:t>IEL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06216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de-DE" sz="1800" b="1" u="sng" dirty="0">
                <a:solidFill>
                  <a:srgbClr val="FFFFFF"/>
                </a:solidFill>
              </a:rPr>
              <a:t>Was wird dann tatsächlich vorhergesagt?</a:t>
            </a:r>
          </a:p>
          <a:p>
            <a:pPr marL="152400" indent="0">
              <a:buNone/>
            </a:pPr>
            <a:r>
              <a:rPr lang="de-DE" sz="2800" dirty="0">
                <a:solidFill>
                  <a:srgbClr val="FFFFFF"/>
                </a:solidFill>
              </a:rPr>
              <a:t>Die </a:t>
            </a:r>
            <a:r>
              <a:rPr lang="de-DE" sz="2800" b="1" u="sng" dirty="0">
                <a:solidFill>
                  <a:srgbClr val="FFFFFF"/>
                </a:solidFill>
              </a:rPr>
              <a:t>aktualisierte</a:t>
            </a:r>
            <a:r>
              <a:rPr lang="de-DE" sz="2800" dirty="0">
                <a:solidFill>
                  <a:srgbClr val="FFFFFF"/>
                </a:solidFill>
              </a:rPr>
              <a:t> Hospitalisierungsrate in den nächsten zwei Wochen</a:t>
            </a:r>
          </a:p>
          <a:p>
            <a:pPr marL="152400" indent="0">
              <a:buNone/>
            </a:pPr>
            <a:endParaRPr lang="de-DE" sz="2400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r>
              <a:rPr lang="de-DE" sz="1800" b="1" u="sng" dirty="0">
                <a:solidFill>
                  <a:srgbClr val="FFFFFF"/>
                </a:solidFill>
              </a:rPr>
              <a:t>N</a:t>
            </a:r>
            <a:r>
              <a:rPr lang="en-US" sz="1800" b="1" u="sng" dirty="0" err="1">
                <a:solidFill>
                  <a:srgbClr val="FFFFFF"/>
                </a:solidFill>
              </a:rPr>
              <a:t>ICHT</a:t>
            </a:r>
            <a:r>
              <a:rPr lang="en-US" sz="1800" b="1" u="sng" dirty="0">
                <a:solidFill>
                  <a:srgbClr val="FFFFFF"/>
                </a:solidFill>
              </a:rPr>
              <a:t>: </a:t>
            </a:r>
          </a:p>
          <a:p>
            <a:pPr marL="152400" indent="0">
              <a:buNone/>
            </a:pPr>
            <a:r>
              <a:rPr lang="de-DE" sz="2800" dirty="0">
                <a:solidFill>
                  <a:srgbClr val="FFFFFF"/>
                </a:solidFill>
              </a:rPr>
              <a:t>Die berichtete Hospitalisierungsrate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2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566741" cy="3642766"/>
          </a:xfrm>
          <a:prstGeom prst="roundRect">
            <a:avLst>
              <a:gd name="adj" fmla="val 1070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236136" y="-1010293"/>
            <a:ext cx="3642765" cy="797273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09863"/>
              </p:ext>
            </p:extLst>
          </p:nvPr>
        </p:nvGraphicFramePr>
        <p:xfrm>
          <a:off x="100114" y="1294845"/>
          <a:ext cx="8843652" cy="3769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781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1000185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1141332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527919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904164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1024719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93773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1127982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1254797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</a:tblGrid>
              <a:tr h="550691"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Meldedatum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Kalenderjahr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Kalenderwoche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Index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Population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624011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2020-03-01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605975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2020-03-08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</a:t>
                      </a: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663980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2020-03-15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25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662377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2020-03-22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214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662377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2020-03-29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383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FACF82E5-5139-4D3B-8A31-12A82DD7AB0A}"/>
              </a:ext>
            </a:extLst>
          </p:cNvPr>
          <p:cNvSpPr txBox="1"/>
          <p:nvPr/>
        </p:nvSpPr>
        <p:spPr>
          <a:xfrm>
            <a:off x="8819872" y="475619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ED98828D-C005-4771-A97D-D707593F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95" y="1035183"/>
            <a:ext cx="3706210" cy="371239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1E36E94-3576-468E-ADAE-1EB724498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67" y="2402007"/>
            <a:ext cx="1035401" cy="853256"/>
          </a:xfrm>
          <a:prstGeom prst="rect">
            <a:avLst/>
          </a:prstGeom>
        </p:spPr>
      </p:pic>
      <p:sp>
        <p:nvSpPr>
          <p:cNvPr id="33" name="Legende: mit gebogener Linie 32">
            <a:extLst>
              <a:ext uri="{FF2B5EF4-FFF2-40B4-BE49-F238E27FC236}">
                <a16:creationId xmlns:a16="http://schemas.microsoft.com/office/drawing/2014/main" id="{BB8F1703-6004-4112-82CF-F8B3B1549A05}"/>
              </a:ext>
            </a:extLst>
          </p:cNvPr>
          <p:cNvSpPr/>
          <p:nvPr/>
        </p:nvSpPr>
        <p:spPr>
          <a:xfrm>
            <a:off x="6933063" y="1975379"/>
            <a:ext cx="1346185" cy="755700"/>
          </a:xfrm>
          <a:prstGeom prst="borderCallout2">
            <a:avLst>
              <a:gd name="adj1" fmla="val 17950"/>
              <a:gd name="adj2" fmla="val 319"/>
              <a:gd name="adj3" fmla="val 18750"/>
              <a:gd name="adj4" fmla="val -16667"/>
              <a:gd name="adj5" fmla="val 99704"/>
              <a:gd name="adj6" fmla="val -1454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Berlin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7" name="Legende: mit gebogener Linie 36">
            <a:extLst>
              <a:ext uri="{FF2B5EF4-FFF2-40B4-BE49-F238E27FC236}">
                <a16:creationId xmlns:a16="http://schemas.microsoft.com/office/drawing/2014/main" id="{D31670E9-0548-4DAC-BA11-B9B793589B8B}"/>
              </a:ext>
            </a:extLst>
          </p:cNvPr>
          <p:cNvSpPr/>
          <p:nvPr/>
        </p:nvSpPr>
        <p:spPr>
          <a:xfrm>
            <a:off x="716507" y="2731079"/>
            <a:ext cx="1801295" cy="755700"/>
          </a:xfrm>
          <a:prstGeom prst="borderCallout2">
            <a:avLst>
              <a:gd name="adj1" fmla="val 48652"/>
              <a:gd name="adj2" fmla="val 100179"/>
              <a:gd name="adj3" fmla="val 47646"/>
              <a:gd name="adj4" fmla="val 126787"/>
              <a:gd name="adj5" fmla="val -24005"/>
              <a:gd name="adj6" fmla="val 19098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Brandenburg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2465 0.007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3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0.17951 -0.109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5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7" grpId="0" animBg="1"/>
      <p:bldP spid="3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2C0B53-A2A4-4EB2-A6E0-4ACE50FC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357" y="1173340"/>
            <a:ext cx="2867726" cy="22329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99158ED-1E69-41EB-B8A1-243DA761C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3" y="1085051"/>
            <a:ext cx="3706210" cy="3712399"/>
          </a:xfrm>
          <a:prstGeom prst="rect">
            <a:avLst/>
          </a:prstGeom>
        </p:spPr>
      </p:pic>
      <p:sp>
        <p:nvSpPr>
          <p:cNvPr id="11" name="Pfeil: nach unten gekrümmt 10">
            <a:extLst>
              <a:ext uri="{FF2B5EF4-FFF2-40B4-BE49-F238E27FC236}">
                <a16:creationId xmlns:a16="http://schemas.microsoft.com/office/drawing/2014/main" id="{90691DEB-F07C-4D02-AC81-7AD9FCB28580}"/>
              </a:ext>
            </a:extLst>
          </p:cNvPr>
          <p:cNvSpPr/>
          <p:nvPr/>
        </p:nvSpPr>
        <p:spPr>
          <a:xfrm>
            <a:off x="2172354" y="1351129"/>
            <a:ext cx="4555992" cy="648726"/>
          </a:xfrm>
          <a:prstGeom prst="curvedDownArrow">
            <a:avLst>
              <a:gd name="adj1" fmla="val 22577"/>
              <a:gd name="adj2" fmla="val 48760"/>
              <a:gd name="adj3" fmla="val 2623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Google Shape;933;p47">
            <a:extLst>
              <a:ext uri="{FF2B5EF4-FFF2-40B4-BE49-F238E27FC236}">
                <a16:creationId xmlns:a16="http://schemas.microsoft.com/office/drawing/2014/main" id="{C2906747-BFC4-4A40-A1E9-025AE732DDFE}"/>
              </a:ext>
            </a:extLst>
          </p:cNvPr>
          <p:cNvSpPr/>
          <p:nvPr/>
        </p:nvSpPr>
        <p:spPr>
          <a:xfrm>
            <a:off x="5241342" y="3970159"/>
            <a:ext cx="1336878" cy="863219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34;p47">
            <a:extLst>
              <a:ext uri="{FF2B5EF4-FFF2-40B4-BE49-F238E27FC236}">
                <a16:creationId xmlns:a16="http://schemas.microsoft.com/office/drawing/2014/main" id="{0A22D1FF-2080-4D3C-882D-DEAEECC267BA}"/>
              </a:ext>
            </a:extLst>
          </p:cNvPr>
          <p:cNvSpPr/>
          <p:nvPr/>
        </p:nvSpPr>
        <p:spPr>
          <a:xfrm rot="5400000">
            <a:off x="6852468" y="3097353"/>
            <a:ext cx="1191593" cy="228600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4776EB97-3F96-4B31-A696-D098DE09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91407"/>
              </p:ext>
            </p:extLst>
          </p:nvPr>
        </p:nvGraphicFramePr>
        <p:xfrm>
          <a:off x="5261211" y="3725839"/>
          <a:ext cx="3310186" cy="1110309"/>
        </p:xfrm>
        <a:graphic>
          <a:graphicData uri="http://schemas.openxmlformats.org/drawingml/2006/table">
            <a:tbl>
              <a:tblPr firstRow="1" bandRow="1">
                <a:tableStyleId>{1DD1AFA3-17FB-4D27-8459-2F0334C7B981}</a:tableStyleId>
              </a:tblPr>
              <a:tblGrid>
                <a:gridCol w="1037231">
                  <a:extLst>
                    <a:ext uri="{9D8B030D-6E8A-4147-A177-3AD203B41FA5}">
                      <a16:colId xmlns:a16="http://schemas.microsoft.com/office/drawing/2014/main" val="214764501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708895980"/>
                    </a:ext>
                  </a:extLst>
                </a:gridCol>
                <a:gridCol w="1276669">
                  <a:extLst>
                    <a:ext uri="{9D8B030D-6E8A-4147-A177-3AD203B41FA5}">
                      <a16:colId xmlns:a16="http://schemas.microsoft.com/office/drawing/2014/main" val="2225948939"/>
                    </a:ext>
                  </a:extLst>
                </a:gridCol>
              </a:tblGrid>
              <a:tr h="370103">
                <a:tc>
                  <a:txBody>
                    <a:bodyPr/>
                    <a:lstStyle/>
                    <a:p>
                      <a:endParaRPr lang="de-DE" sz="1200" dirty="0"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Infektion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399408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Berlin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799836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Brandenburg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778460"/>
                  </a:ext>
                </a:extLst>
              </a:tr>
            </a:tbl>
          </a:graphicData>
        </a:graphic>
      </p:graphicFrame>
      <p:grpSp>
        <p:nvGrpSpPr>
          <p:cNvPr id="48" name="Google Shape;7122;p68">
            <a:extLst>
              <a:ext uri="{FF2B5EF4-FFF2-40B4-BE49-F238E27FC236}">
                <a16:creationId xmlns:a16="http://schemas.microsoft.com/office/drawing/2014/main" id="{D9125C00-0042-4FFC-9A66-C631C0730320}"/>
              </a:ext>
            </a:extLst>
          </p:cNvPr>
          <p:cNvGrpSpPr/>
          <p:nvPr/>
        </p:nvGrpSpPr>
        <p:grpSpPr>
          <a:xfrm>
            <a:off x="6414448" y="2071446"/>
            <a:ext cx="682938" cy="580528"/>
            <a:chOff x="5762467" y="2436584"/>
            <a:chExt cx="362163" cy="362163"/>
          </a:xfrm>
        </p:grpSpPr>
        <p:sp>
          <p:nvSpPr>
            <p:cNvPr id="49" name="Google Shape;7123;p68">
              <a:extLst>
                <a:ext uri="{FF2B5EF4-FFF2-40B4-BE49-F238E27FC236}">
                  <a16:creationId xmlns:a16="http://schemas.microsoft.com/office/drawing/2014/main" id="{C1CB61AA-6C46-4B8E-8353-1C1AA891C57F}"/>
                </a:ext>
              </a:extLst>
            </p:cNvPr>
            <p:cNvSpPr/>
            <p:nvPr/>
          </p:nvSpPr>
          <p:spPr>
            <a:xfrm>
              <a:off x="5762467" y="2778127"/>
              <a:ext cx="362163" cy="20619"/>
            </a:xfrm>
            <a:custGeom>
              <a:avLst/>
              <a:gdLst/>
              <a:ahLst/>
              <a:cxnLst/>
              <a:rect l="l" t="t" r="r" b="b"/>
              <a:pathLst>
                <a:path w="13823" h="787" extrusionOk="0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24;p68">
              <a:extLst>
                <a:ext uri="{FF2B5EF4-FFF2-40B4-BE49-F238E27FC236}">
                  <a16:creationId xmlns:a16="http://schemas.microsoft.com/office/drawing/2014/main" id="{EE86A7D7-0A83-4413-87E0-56DF177B5483}"/>
                </a:ext>
              </a:extLst>
            </p:cNvPr>
            <p:cNvSpPr/>
            <p:nvPr/>
          </p:nvSpPr>
          <p:spPr>
            <a:xfrm>
              <a:off x="5762702" y="2777891"/>
              <a:ext cx="361927" cy="9301"/>
            </a:xfrm>
            <a:custGeom>
              <a:avLst/>
              <a:gdLst/>
              <a:ahLst/>
              <a:cxnLst/>
              <a:rect l="l" t="t" r="r" b="b"/>
              <a:pathLst>
                <a:path w="13814" h="355" extrusionOk="0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25;p68">
              <a:extLst>
                <a:ext uri="{FF2B5EF4-FFF2-40B4-BE49-F238E27FC236}">
                  <a16:creationId xmlns:a16="http://schemas.microsoft.com/office/drawing/2014/main" id="{5781FF7D-274A-4102-93D1-226AA3E643B6}"/>
                </a:ext>
              </a:extLst>
            </p:cNvPr>
            <p:cNvSpPr/>
            <p:nvPr/>
          </p:nvSpPr>
          <p:spPr>
            <a:xfrm>
              <a:off x="5852359" y="2528493"/>
              <a:ext cx="182352" cy="249660"/>
            </a:xfrm>
            <a:custGeom>
              <a:avLst/>
              <a:gdLst/>
              <a:ahLst/>
              <a:cxnLst/>
              <a:rect l="l" t="t" r="r" b="b"/>
              <a:pathLst>
                <a:path w="6960" h="9529" extrusionOk="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26;p68">
              <a:extLst>
                <a:ext uri="{FF2B5EF4-FFF2-40B4-BE49-F238E27FC236}">
                  <a16:creationId xmlns:a16="http://schemas.microsoft.com/office/drawing/2014/main" id="{53CEEA38-09DB-4606-94DF-DB2A396E9DD8}"/>
                </a:ext>
              </a:extLst>
            </p:cNvPr>
            <p:cNvSpPr/>
            <p:nvPr/>
          </p:nvSpPr>
          <p:spPr>
            <a:xfrm>
              <a:off x="5838551" y="2508922"/>
              <a:ext cx="209967" cy="19860"/>
            </a:xfrm>
            <a:custGeom>
              <a:avLst/>
              <a:gdLst/>
              <a:ahLst/>
              <a:cxnLst/>
              <a:rect l="l" t="t" r="r" b="b"/>
              <a:pathLst>
                <a:path w="8014" h="758" extrusionOk="0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27;p68">
              <a:extLst>
                <a:ext uri="{FF2B5EF4-FFF2-40B4-BE49-F238E27FC236}">
                  <a16:creationId xmlns:a16="http://schemas.microsoft.com/office/drawing/2014/main" id="{99F28C47-A9ED-471F-9867-E88DB1BD55A8}"/>
                </a:ext>
              </a:extLst>
            </p:cNvPr>
            <p:cNvSpPr/>
            <p:nvPr/>
          </p:nvSpPr>
          <p:spPr>
            <a:xfrm>
              <a:off x="6014589" y="2508922"/>
              <a:ext cx="33929" cy="19598"/>
            </a:xfrm>
            <a:custGeom>
              <a:avLst/>
              <a:gdLst/>
              <a:ahLst/>
              <a:cxnLst/>
              <a:rect l="l" t="t" r="r" b="b"/>
              <a:pathLst>
                <a:path w="1295" h="748" extrusionOk="0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28;p68">
              <a:extLst>
                <a:ext uri="{FF2B5EF4-FFF2-40B4-BE49-F238E27FC236}">
                  <a16:creationId xmlns:a16="http://schemas.microsoft.com/office/drawing/2014/main" id="{D84B4223-2BF4-478B-8E8E-3BDB7E0F9428}"/>
                </a:ext>
              </a:extLst>
            </p:cNvPr>
            <p:cNvSpPr/>
            <p:nvPr/>
          </p:nvSpPr>
          <p:spPr>
            <a:xfrm>
              <a:off x="5762467" y="2565173"/>
              <a:ext cx="89918" cy="19598"/>
            </a:xfrm>
            <a:custGeom>
              <a:avLst/>
              <a:gdLst/>
              <a:ahLst/>
              <a:cxnLst/>
              <a:rect l="l" t="t" r="r" b="b"/>
              <a:pathLst>
                <a:path w="3432" h="748" extrusionOk="0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29;p68">
              <a:extLst>
                <a:ext uri="{FF2B5EF4-FFF2-40B4-BE49-F238E27FC236}">
                  <a16:creationId xmlns:a16="http://schemas.microsoft.com/office/drawing/2014/main" id="{6BC29555-439C-4F26-A702-460F0BA0CED4}"/>
                </a:ext>
              </a:extLst>
            </p:cNvPr>
            <p:cNvSpPr/>
            <p:nvPr/>
          </p:nvSpPr>
          <p:spPr>
            <a:xfrm>
              <a:off x="5835041" y="2565173"/>
              <a:ext cx="17344" cy="19598"/>
            </a:xfrm>
            <a:custGeom>
              <a:avLst/>
              <a:gdLst/>
              <a:ahLst/>
              <a:cxnLst/>
              <a:rect l="l" t="t" r="r" b="b"/>
              <a:pathLst>
                <a:path w="662" h="748" extrusionOk="0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30;p68">
              <a:extLst>
                <a:ext uri="{FF2B5EF4-FFF2-40B4-BE49-F238E27FC236}">
                  <a16:creationId xmlns:a16="http://schemas.microsoft.com/office/drawing/2014/main" id="{2EB90739-DCA6-461F-9DB0-773C9785EFD2}"/>
                </a:ext>
              </a:extLst>
            </p:cNvPr>
            <p:cNvSpPr/>
            <p:nvPr/>
          </p:nvSpPr>
          <p:spPr>
            <a:xfrm>
              <a:off x="5835041" y="2565173"/>
              <a:ext cx="17344" cy="19598"/>
            </a:xfrm>
            <a:custGeom>
              <a:avLst/>
              <a:gdLst/>
              <a:ahLst/>
              <a:cxnLst/>
              <a:rect l="l" t="t" r="r" b="b"/>
              <a:pathLst>
                <a:path w="662" h="748" extrusionOk="0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31;p68">
              <a:extLst>
                <a:ext uri="{FF2B5EF4-FFF2-40B4-BE49-F238E27FC236}">
                  <a16:creationId xmlns:a16="http://schemas.microsoft.com/office/drawing/2014/main" id="{B56AF9C9-F11B-46BA-A94F-0634BA1B660B}"/>
                </a:ext>
              </a:extLst>
            </p:cNvPr>
            <p:cNvSpPr/>
            <p:nvPr/>
          </p:nvSpPr>
          <p:spPr>
            <a:xfrm>
              <a:off x="5894803" y="2686217"/>
              <a:ext cx="97726" cy="91936"/>
            </a:xfrm>
            <a:custGeom>
              <a:avLst/>
              <a:gdLst/>
              <a:ahLst/>
              <a:cxnLst/>
              <a:rect l="l" t="t" r="r" b="b"/>
              <a:pathLst>
                <a:path w="3730" h="3509" extrusionOk="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132;p68">
              <a:extLst>
                <a:ext uri="{FF2B5EF4-FFF2-40B4-BE49-F238E27FC236}">
                  <a16:creationId xmlns:a16="http://schemas.microsoft.com/office/drawing/2014/main" id="{D55D70A2-1FC2-45DD-B56C-795853ABC6E9}"/>
                </a:ext>
              </a:extLst>
            </p:cNvPr>
            <p:cNvSpPr/>
            <p:nvPr/>
          </p:nvSpPr>
          <p:spPr>
            <a:xfrm>
              <a:off x="5930959" y="2686217"/>
              <a:ext cx="25152" cy="91700"/>
            </a:xfrm>
            <a:custGeom>
              <a:avLst/>
              <a:gdLst/>
              <a:ahLst/>
              <a:cxnLst/>
              <a:rect l="l" t="t" r="r" b="b"/>
              <a:pathLst>
                <a:path w="960" h="3500" extrusionOk="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93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33;p68">
              <a:extLst>
                <a:ext uri="{FF2B5EF4-FFF2-40B4-BE49-F238E27FC236}">
                  <a16:creationId xmlns:a16="http://schemas.microsoft.com/office/drawing/2014/main" id="{AAC7FC1A-C53F-40F4-8325-022998EB2AFF}"/>
                </a:ext>
              </a:extLst>
            </p:cNvPr>
            <p:cNvSpPr/>
            <p:nvPr/>
          </p:nvSpPr>
          <p:spPr>
            <a:xfrm>
              <a:off x="5770484" y="2584745"/>
              <a:ext cx="81901" cy="193173"/>
            </a:xfrm>
            <a:custGeom>
              <a:avLst/>
              <a:gdLst/>
              <a:ahLst/>
              <a:cxnLst/>
              <a:rect l="l" t="t" r="r" b="b"/>
              <a:pathLst>
                <a:path w="3126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134;p68">
              <a:extLst>
                <a:ext uri="{FF2B5EF4-FFF2-40B4-BE49-F238E27FC236}">
                  <a16:creationId xmlns:a16="http://schemas.microsoft.com/office/drawing/2014/main" id="{956D3E50-8892-4C2E-B4E6-187A0654F698}"/>
                </a:ext>
              </a:extLst>
            </p:cNvPr>
            <p:cNvSpPr/>
            <p:nvPr/>
          </p:nvSpPr>
          <p:spPr>
            <a:xfrm>
              <a:off x="5835041" y="2584745"/>
              <a:ext cx="17344" cy="193173"/>
            </a:xfrm>
            <a:custGeom>
              <a:avLst/>
              <a:gdLst/>
              <a:ahLst/>
              <a:cxnLst/>
              <a:rect l="l" t="t" r="r" b="b"/>
              <a:pathLst>
                <a:path w="662" h="7373" extrusionOk="0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35;p68">
              <a:extLst>
                <a:ext uri="{FF2B5EF4-FFF2-40B4-BE49-F238E27FC236}">
                  <a16:creationId xmlns:a16="http://schemas.microsoft.com/office/drawing/2014/main" id="{8600EA64-C52C-4907-A51F-24F192F2CBFD}"/>
                </a:ext>
              </a:extLst>
            </p:cNvPr>
            <p:cNvSpPr/>
            <p:nvPr/>
          </p:nvSpPr>
          <p:spPr>
            <a:xfrm>
              <a:off x="5835041" y="2584745"/>
              <a:ext cx="17344" cy="193173"/>
            </a:xfrm>
            <a:custGeom>
              <a:avLst/>
              <a:gdLst/>
              <a:ahLst/>
              <a:cxnLst/>
              <a:rect l="l" t="t" r="r" b="b"/>
              <a:pathLst>
                <a:path w="662" h="7373" extrusionOk="0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136;p68">
              <a:extLst>
                <a:ext uri="{FF2B5EF4-FFF2-40B4-BE49-F238E27FC236}">
                  <a16:creationId xmlns:a16="http://schemas.microsoft.com/office/drawing/2014/main" id="{2F4D3DA1-8806-48CC-A901-8628E4063E8A}"/>
                </a:ext>
              </a:extLst>
            </p:cNvPr>
            <p:cNvSpPr/>
            <p:nvPr/>
          </p:nvSpPr>
          <p:spPr>
            <a:xfrm>
              <a:off x="6034685" y="2584745"/>
              <a:ext cx="81901" cy="193408"/>
            </a:xfrm>
            <a:custGeom>
              <a:avLst/>
              <a:gdLst/>
              <a:ahLst/>
              <a:cxnLst/>
              <a:rect l="l" t="t" r="r" b="b"/>
              <a:pathLst>
                <a:path w="3126" h="7382" extrusionOk="0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37;p68">
              <a:extLst>
                <a:ext uri="{FF2B5EF4-FFF2-40B4-BE49-F238E27FC236}">
                  <a16:creationId xmlns:a16="http://schemas.microsoft.com/office/drawing/2014/main" id="{EBBE19EB-6262-4EA2-8112-4053BBD96E31}"/>
                </a:ext>
              </a:extLst>
            </p:cNvPr>
            <p:cNvSpPr/>
            <p:nvPr/>
          </p:nvSpPr>
          <p:spPr>
            <a:xfrm>
              <a:off x="6034685" y="2584745"/>
              <a:ext cx="17371" cy="193173"/>
            </a:xfrm>
            <a:custGeom>
              <a:avLst/>
              <a:gdLst/>
              <a:ahLst/>
              <a:cxnLst/>
              <a:rect l="l" t="t" r="r" b="b"/>
              <a:pathLst>
                <a:path w="663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138;p68">
              <a:extLst>
                <a:ext uri="{FF2B5EF4-FFF2-40B4-BE49-F238E27FC236}">
                  <a16:creationId xmlns:a16="http://schemas.microsoft.com/office/drawing/2014/main" id="{66F60D91-6664-47FB-98BC-57BF320CC634}"/>
                </a:ext>
              </a:extLst>
            </p:cNvPr>
            <p:cNvSpPr/>
            <p:nvPr/>
          </p:nvSpPr>
          <p:spPr>
            <a:xfrm>
              <a:off x="5872192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139;p68">
              <a:extLst>
                <a:ext uri="{FF2B5EF4-FFF2-40B4-BE49-F238E27FC236}">
                  <a16:creationId xmlns:a16="http://schemas.microsoft.com/office/drawing/2014/main" id="{3E7AE849-D6AD-4BFD-AA1B-C903A9C96F17}"/>
                </a:ext>
              </a:extLst>
            </p:cNvPr>
            <p:cNvSpPr/>
            <p:nvPr/>
          </p:nvSpPr>
          <p:spPr>
            <a:xfrm>
              <a:off x="5928706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140;p68">
              <a:extLst>
                <a:ext uri="{FF2B5EF4-FFF2-40B4-BE49-F238E27FC236}">
                  <a16:creationId xmlns:a16="http://schemas.microsoft.com/office/drawing/2014/main" id="{DB92334B-5404-476A-BD35-E63798A533CC}"/>
                </a:ext>
              </a:extLst>
            </p:cNvPr>
            <p:cNvSpPr/>
            <p:nvPr/>
          </p:nvSpPr>
          <p:spPr>
            <a:xfrm>
              <a:off x="5984957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141;p68">
              <a:extLst>
                <a:ext uri="{FF2B5EF4-FFF2-40B4-BE49-F238E27FC236}">
                  <a16:creationId xmlns:a16="http://schemas.microsoft.com/office/drawing/2014/main" id="{EF6A49A4-D42D-4FF9-8997-91BE809C44EF}"/>
                </a:ext>
              </a:extLst>
            </p:cNvPr>
            <p:cNvSpPr/>
            <p:nvPr/>
          </p:nvSpPr>
          <p:spPr>
            <a:xfrm>
              <a:off x="5796369" y="2651817"/>
              <a:ext cx="29894" cy="59029"/>
            </a:xfrm>
            <a:custGeom>
              <a:avLst/>
              <a:gdLst/>
              <a:ahLst/>
              <a:cxnLst/>
              <a:rect l="l" t="t" r="r" b="b"/>
              <a:pathLst>
                <a:path w="1141" h="2253" extrusionOk="0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42;p68">
              <a:extLst>
                <a:ext uri="{FF2B5EF4-FFF2-40B4-BE49-F238E27FC236}">
                  <a16:creationId xmlns:a16="http://schemas.microsoft.com/office/drawing/2014/main" id="{3F230D00-F274-4618-B441-C03A1B05DA15}"/>
                </a:ext>
              </a:extLst>
            </p:cNvPr>
            <p:cNvSpPr/>
            <p:nvPr/>
          </p:nvSpPr>
          <p:spPr>
            <a:xfrm>
              <a:off x="6060806" y="2651817"/>
              <a:ext cx="29658" cy="59029"/>
            </a:xfrm>
            <a:custGeom>
              <a:avLst/>
              <a:gdLst/>
              <a:ahLst/>
              <a:cxnLst/>
              <a:rect l="l" t="t" r="r" b="b"/>
              <a:pathLst>
                <a:path w="1132" h="2253" extrusionOk="0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143;p68">
              <a:extLst>
                <a:ext uri="{FF2B5EF4-FFF2-40B4-BE49-F238E27FC236}">
                  <a16:creationId xmlns:a16="http://schemas.microsoft.com/office/drawing/2014/main" id="{41144D31-B7CD-44B2-9A9B-F9B94AAB8D68}"/>
                </a:ext>
              </a:extLst>
            </p:cNvPr>
            <p:cNvSpPr/>
            <p:nvPr/>
          </p:nvSpPr>
          <p:spPr>
            <a:xfrm>
              <a:off x="6034685" y="2565173"/>
              <a:ext cx="89945" cy="19860"/>
            </a:xfrm>
            <a:custGeom>
              <a:avLst/>
              <a:gdLst/>
              <a:ahLst/>
              <a:cxnLst/>
              <a:rect l="l" t="t" r="r" b="b"/>
              <a:pathLst>
                <a:path w="3433" h="758" extrusionOk="0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44;p68">
              <a:extLst>
                <a:ext uri="{FF2B5EF4-FFF2-40B4-BE49-F238E27FC236}">
                  <a16:creationId xmlns:a16="http://schemas.microsoft.com/office/drawing/2014/main" id="{8C47C112-B638-43CE-B986-B8DE174571FC}"/>
                </a:ext>
              </a:extLst>
            </p:cNvPr>
            <p:cNvSpPr/>
            <p:nvPr/>
          </p:nvSpPr>
          <p:spPr>
            <a:xfrm>
              <a:off x="6034685" y="2565173"/>
              <a:ext cx="17371" cy="19598"/>
            </a:xfrm>
            <a:custGeom>
              <a:avLst/>
              <a:gdLst/>
              <a:ahLst/>
              <a:cxnLst/>
              <a:rect l="l" t="t" r="r" b="b"/>
              <a:pathLst>
                <a:path w="663" h="748" extrusionOk="0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45;p68">
              <a:extLst>
                <a:ext uri="{FF2B5EF4-FFF2-40B4-BE49-F238E27FC236}">
                  <a16:creationId xmlns:a16="http://schemas.microsoft.com/office/drawing/2014/main" id="{D1A61A0A-9DEE-43DE-AC52-147897037167}"/>
                </a:ext>
              </a:extLst>
            </p:cNvPr>
            <p:cNvSpPr/>
            <p:nvPr/>
          </p:nvSpPr>
          <p:spPr>
            <a:xfrm>
              <a:off x="5892550" y="2436584"/>
              <a:ext cx="101735" cy="72364"/>
            </a:xfrm>
            <a:custGeom>
              <a:avLst/>
              <a:gdLst/>
              <a:ahLst/>
              <a:cxnLst/>
              <a:rect l="l" t="t" r="r" b="b"/>
              <a:pathLst>
                <a:path w="3883" h="2762" extrusionOk="0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46;p68">
              <a:extLst>
                <a:ext uri="{FF2B5EF4-FFF2-40B4-BE49-F238E27FC236}">
                  <a16:creationId xmlns:a16="http://schemas.microsoft.com/office/drawing/2014/main" id="{77821837-17C0-4646-9B55-9A80362CA1FE}"/>
                </a:ext>
              </a:extLst>
            </p:cNvPr>
            <p:cNvSpPr/>
            <p:nvPr/>
          </p:nvSpPr>
          <p:spPr>
            <a:xfrm>
              <a:off x="5976416" y="2436584"/>
              <a:ext cx="18130" cy="72364"/>
            </a:xfrm>
            <a:custGeom>
              <a:avLst/>
              <a:gdLst/>
              <a:ahLst/>
              <a:cxnLst/>
              <a:rect l="l" t="t" r="r" b="b"/>
              <a:pathLst>
                <a:path w="692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147;p68">
              <a:extLst>
                <a:ext uri="{FF2B5EF4-FFF2-40B4-BE49-F238E27FC236}">
                  <a16:creationId xmlns:a16="http://schemas.microsoft.com/office/drawing/2014/main" id="{3111022D-31D0-4369-AF79-702E8CEB5FD0}"/>
                </a:ext>
              </a:extLst>
            </p:cNvPr>
            <p:cNvSpPr/>
            <p:nvPr/>
          </p:nvSpPr>
          <p:spPr>
            <a:xfrm>
              <a:off x="5919405" y="2450706"/>
              <a:ext cx="48260" cy="44619"/>
            </a:xfrm>
            <a:custGeom>
              <a:avLst/>
              <a:gdLst/>
              <a:ahLst/>
              <a:cxnLst/>
              <a:rect l="l" t="t" r="r" b="b"/>
              <a:pathLst>
                <a:path w="1842" h="1703" extrusionOk="0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6816;p67">
            <a:extLst>
              <a:ext uri="{FF2B5EF4-FFF2-40B4-BE49-F238E27FC236}">
                <a16:creationId xmlns:a16="http://schemas.microsoft.com/office/drawing/2014/main" id="{CD74C073-2438-4021-A00D-D895B2488E44}"/>
              </a:ext>
            </a:extLst>
          </p:cNvPr>
          <p:cNvGrpSpPr/>
          <p:nvPr/>
        </p:nvGrpSpPr>
        <p:grpSpPr>
          <a:xfrm>
            <a:off x="1965228" y="2087063"/>
            <a:ext cx="566932" cy="550467"/>
            <a:chOff x="6319908" y="3696721"/>
            <a:chExt cx="373963" cy="343119"/>
          </a:xfrm>
        </p:grpSpPr>
        <p:sp>
          <p:nvSpPr>
            <p:cNvPr id="75" name="Google Shape;6817;p67">
              <a:extLst>
                <a:ext uri="{FF2B5EF4-FFF2-40B4-BE49-F238E27FC236}">
                  <a16:creationId xmlns:a16="http://schemas.microsoft.com/office/drawing/2014/main" id="{272E40F1-7934-4C95-A84F-23BA6C845429}"/>
                </a:ext>
              </a:extLst>
            </p:cNvPr>
            <p:cNvSpPr/>
            <p:nvPr/>
          </p:nvSpPr>
          <p:spPr>
            <a:xfrm>
              <a:off x="6378049" y="3745325"/>
              <a:ext cx="48315" cy="6618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B7C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18;p67">
              <a:extLst>
                <a:ext uri="{FF2B5EF4-FFF2-40B4-BE49-F238E27FC236}">
                  <a16:creationId xmlns:a16="http://schemas.microsoft.com/office/drawing/2014/main" id="{A5E61D09-FDB0-47C7-916C-67903322F7BD}"/>
                </a:ext>
              </a:extLst>
            </p:cNvPr>
            <p:cNvSpPr/>
            <p:nvPr/>
          </p:nvSpPr>
          <p:spPr>
            <a:xfrm>
              <a:off x="6401195" y="3745325"/>
              <a:ext cx="25169" cy="46135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19;p67">
              <a:extLst>
                <a:ext uri="{FF2B5EF4-FFF2-40B4-BE49-F238E27FC236}">
                  <a16:creationId xmlns:a16="http://schemas.microsoft.com/office/drawing/2014/main" id="{13A49DA0-B9FB-46B2-95D0-AE93179FC45F}"/>
                </a:ext>
              </a:extLst>
            </p:cNvPr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20;p67">
              <a:extLst>
                <a:ext uri="{FF2B5EF4-FFF2-40B4-BE49-F238E27FC236}">
                  <a16:creationId xmlns:a16="http://schemas.microsoft.com/office/drawing/2014/main" id="{7CCA053A-B6EB-43E9-A664-E6BA800952F2}"/>
                </a:ext>
              </a:extLst>
            </p:cNvPr>
            <p:cNvSpPr/>
            <p:nvPr/>
          </p:nvSpPr>
          <p:spPr>
            <a:xfrm>
              <a:off x="6493753" y="3736813"/>
              <a:ext cx="153825" cy="303027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21;p67">
              <a:extLst>
                <a:ext uri="{FF2B5EF4-FFF2-40B4-BE49-F238E27FC236}">
                  <a16:creationId xmlns:a16="http://schemas.microsoft.com/office/drawing/2014/main" id="{02F5395B-0AC9-4697-8A4F-9DBD9BB1F7EB}"/>
                </a:ext>
              </a:extLst>
            </p:cNvPr>
            <p:cNvSpPr/>
            <p:nvPr/>
          </p:nvSpPr>
          <p:spPr>
            <a:xfrm>
              <a:off x="6366200" y="3726750"/>
              <a:ext cx="70174" cy="22069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22;p67">
              <a:extLst>
                <a:ext uri="{FF2B5EF4-FFF2-40B4-BE49-F238E27FC236}">
                  <a16:creationId xmlns:a16="http://schemas.microsoft.com/office/drawing/2014/main" id="{66ED3972-975C-42D0-A508-D330F4703329}"/>
                </a:ext>
              </a:extLst>
            </p:cNvPr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23;p67">
              <a:extLst>
                <a:ext uri="{FF2B5EF4-FFF2-40B4-BE49-F238E27FC236}">
                  <a16:creationId xmlns:a16="http://schemas.microsoft.com/office/drawing/2014/main" id="{98176A3B-435A-432F-B8B8-A2C0C4C500FA}"/>
                </a:ext>
              </a:extLst>
            </p:cNvPr>
            <p:cNvSpPr/>
            <p:nvPr/>
          </p:nvSpPr>
          <p:spPr>
            <a:xfrm>
              <a:off x="6519632" y="3889298"/>
              <a:ext cx="33182" cy="150541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24;p67">
              <a:extLst>
                <a:ext uri="{FF2B5EF4-FFF2-40B4-BE49-F238E27FC236}">
                  <a16:creationId xmlns:a16="http://schemas.microsoft.com/office/drawing/2014/main" id="{FD3CF4A3-E72F-4114-A407-601707B4AB7A}"/>
                </a:ext>
              </a:extLst>
            </p:cNvPr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25;p67">
              <a:extLst>
                <a:ext uri="{FF2B5EF4-FFF2-40B4-BE49-F238E27FC236}">
                  <a16:creationId xmlns:a16="http://schemas.microsoft.com/office/drawing/2014/main" id="{CFB34541-F47C-4D32-88A4-C7D29D562D6B}"/>
                </a:ext>
              </a:extLst>
            </p:cNvPr>
            <p:cNvSpPr/>
            <p:nvPr/>
          </p:nvSpPr>
          <p:spPr>
            <a:xfrm>
              <a:off x="6411021" y="3726750"/>
              <a:ext cx="25353" cy="22253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166;p68">
            <a:extLst>
              <a:ext uri="{FF2B5EF4-FFF2-40B4-BE49-F238E27FC236}">
                <a16:creationId xmlns:a16="http://schemas.microsoft.com/office/drawing/2014/main" id="{C63D835B-5C0C-4119-AA1B-6736FFC83EB0}"/>
              </a:ext>
            </a:extLst>
          </p:cNvPr>
          <p:cNvGrpSpPr/>
          <p:nvPr/>
        </p:nvGrpSpPr>
        <p:grpSpPr>
          <a:xfrm>
            <a:off x="2633987" y="1778635"/>
            <a:ext cx="407122" cy="315448"/>
            <a:chOff x="4875937" y="2468731"/>
            <a:chExt cx="407122" cy="315448"/>
          </a:xfrm>
        </p:grpSpPr>
        <p:sp>
          <p:nvSpPr>
            <p:cNvPr id="85" name="Google Shape;7167;p68">
              <a:extLst>
                <a:ext uri="{FF2B5EF4-FFF2-40B4-BE49-F238E27FC236}">
                  <a16:creationId xmlns:a16="http://schemas.microsoft.com/office/drawing/2014/main" id="{94918A19-FF94-43BF-A477-F994598E1951}"/>
                </a:ext>
              </a:extLst>
            </p:cNvPr>
            <p:cNvSpPr/>
            <p:nvPr/>
          </p:nvSpPr>
          <p:spPr>
            <a:xfrm>
              <a:off x="4876199" y="2482801"/>
              <a:ext cx="223041" cy="247380"/>
            </a:xfrm>
            <a:custGeom>
              <a:avLst/>
              <a:gdLst/>
              <a:ahLst/>
              <a:cxnLst/>
              <a:rect l="l" t="t" r="r" b="b"/>
              <a:pathLst>
                <a:path w="8513" h="9442" extrusionOk="0">
                  <a:moveTo>
                    <a:pt x="719" y="0"/>
                  </a:moveTo>
                  <a:cubicBezTo>
                    <a:pt x="317" y="0"/>
                    <a:pt x="0" y="317"/>
                    <a:pt x="0" y="719"/>
                  </a:cubicBezTo>
                  <a:lnTo>
                    <a:pt x="0" y="8723"/>
                  </a:lnTo>
                  <a:cubicBezTo>
                    <a:pt x="0" y="9126"/>
                    <a:pt x="317" y="9442"/>
                    <a:pt x="719" y="9442"/>
                  </a:cubicBezTo>
                  <a:lnTo>
                    <a:pt x="2483" y="9442"/>
                  </a:lnTo>
                  <a:cubicBezTo>
                    <a:pt x="2617" y="8570"/>
                    <a:pt x="3365" y="7918"/>
                    <a:pt x="4256" y="7918"/>
                  </a:cubicBezTo>
                  <a:cubicBezTo>
                    <a:pt x="5138" y="7918"/>
                    <a:pt x="5895" y="8570"/>
                    <a:pt x="6020" y="9442"/>
                  </a:cubicBezTo>
                  <a:lnTo>
                    <a:pt x="8512" y="9442"/>
                  </a:lnTo>
                  <a:lnTo>
                    <a:pt x="8512" y="719"/>
                  </a:lnTo>
                  <a:cubicBezTo>
                    <a:pt x="8512" y="326"/>
                    <a:pt x="8196" y="0"/>
                    <a:pt x="7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168;p68">
              <a:extLst>
                <a:ext uri="{FF2B5EF4-FFF2-40B4-BE49-F238E27FC236}">
                  <a16:creationId xmlns:a16="http://schemas.microsoft.com/office/drawing/2014/main" id="{0C4CC185-05B9-428F-B934-702AABB0158A}"/>
                </a:ext>
              </a:extLst>
            </p:cNvPr>
            <p:cNvSpPr/>
            <p:nvPr/>
          </p:nvSpPr>
          <p:spPr>
            <a:xfrm>
              <a:off x="5044456" y="2482801"/>
              <a:ext cx="54784" cy="247642"/>
            </a:xfrm>
            <a:custGeom>
              <a:avLst/>
              <a:gdLst/>
              <a:ahLst/>
              <a:cxnLst/>
              <a:rect l="l" t="t" r="r" b="b"/>
              <a:pathLst>
                <a:path w="2091" h="9452" extrusionOk="0">
                  <a:moveTo>
                    <a:pt x="0" y="0"/>
                  </a:moveTo>
                  <a:cubicBezTo>
                    <a:pt x="403" y="0"/>
                    <a:pt x="719" y="317"/>
                    <a:pt x="719" y="719"/>
                  </a:cubicBezTo>
                  <a:lnTo>
                    <a:pt x="719" y="9451"/>
                  </a:lnTo>
                  <a:lnTo>
                    <a:pt x="2081" y="9451"/>
                  </a:lnTo>
                  <a:lnTo>
                    <a:pt x="2081" y="719"/>
                  </a:lnTo>
                  <a:cubicBezTo>
                    <a:pt x="2090" y="326"/>
                    <a:pt x="1764" y="0"/>
                    <a:pt x="1362" y="0"/>
                  </a:cubicBezTo>
                  <a:close/>
                </a:path>
              </a:pathLst>
            </a:custGeom>
            <a:solidFill>
              <a:srgbClr val="DFE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169;p68">
              <a:extLst>
                <a:ext uri="{FF2B5EF4-FFF2-40B4-BE49-F238E27FC236}">
                  <a16:creationId xmlns:a16="http://schemas.microsoft.com/office/drawing/2014/main" id="{0BEBBAC5-BCC7-487E-BCDD-339C369FDDD0}"/>
                </a:ext>
              </a:extLst>
            </p:cNvPr>
            <p:cNvSpPr/>
            <p:nvPr/>
          </p:nvSpPr>
          <p:spPr>
            <a:xfrm>
              <a:off x="5099214" y="2530249"/>
              <a:ext cx="183845" cy="200194"/>
            </a:xfrm>
            <a:custGeom>
              <a:avLst/>
              <a:gdLst/>
              <a:ahLst/>
              <a:cxnLst/>
              <a:rect l="l" t="t" r="r" b="b"/>
              <a:pathLst>
                <a:path w="7017" h="7641" extrusionOk="0">
                  <a:moveTo>
                    <a:pt x="0" y="1"/>
                  </a:moveTo>
                  <a:lnTo>
                    <a:pt x="0" y="7640"/>
                  </a:lnTo>
                  <a:lnTo>
                    <a:pt x="1467" y="7640"/>
                  </a:lnTo>
                  <a:cubicBezTo>
                    <a:pt x="1601" y="6759"/>
                    <a:pt x="2349" y="6116"/>
                    <a:pt x="3240" y="6116"/>
                  </a:cubicBezTo>
                  <a:cubicBezTo>
                    <a:pt x="4122" y="6116"/>
                    <a:pt x="4879" y="6759"/>
                    <a:pt x="5004" y="7640"/>
                  </a:cubicBezTo>
                  <a:lnTo>
                    <a:pt x="6298" y="7640"/>
                  </a:lnTo>
                  <a:cubicBezTo>
                    <a:pt x="6691" y="7640"/>
                    <a:pt x="7017" y="7315"/>
                    <a:pt x="7017" y="6922"/>
                  </a:cubicBezTo>
                  <a:lnTo>
                    <a:pt x="7017" y="3375"/>
                  </a:lnTo>
                  <a:cubicBezTo>
                    <a:pt x="7007" y="3126"/>
                    <a:pt x="6921" y="2877"/>
                    <a:pt x="6748" y="2694"/>
                  </a:cubicBezTo>
                  <a:lnTo>
                    <a:pt x="4649" y="346"/>
                  </a:lnTo>
                  <a:cubicBezTo>
                    <a:pt x="4457" y="126"/>
                    <a:pt x="4179" y="1"/>
                    <a:pt x="3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170;p68">
              <a:extLst>
                <a:ext uri="{FF2B5EF4-FFF2-40B4-BE49-F238E27FC236}">
                  <a16:creationId xmlns:a16="http://schemas.microsoft.com/office/drawing/2014/main" id="{45B89576-702B-4E1A-A303-5AD273F2D916}"/>
                </a:ext>
              </a:extLst>
            </p:cNvPr>
            <p:cNvSpPr/>
            <p:nvPr/>
          </p:nvSpPr>
          <p:spPr>
            <a:xfrm>
              <a:off x="5169770" y="2530249"/>
              <a:ext cx="113289" cy="200194"/>
            </a:xfrm>
            <a:custGeom>
              <a:avLst/>
              <a:gdLst/>
              <a:ahLst/>
              <a:cxnLst/>
              <a:rect l="l" t="t" r="r" b="b"/>
              <a:pathLst>
                <a:path w="4324" h="7641" extrusionOk="0">
                  <a:moveTo>
                    <a:pt x="33" y="0"/>
                  </a:moveTo>
                  <a:cubicBezTo>
                    <a:pt x="22" y="0"/>
                    <a:pt x="11" y="1"/>
                    <a:pt x="1" y="1"/>
                  </a:cubicBezTo>
                  <a:lnTo>
                    <a:pt x="64" y="1"/>
                  </a:lnTo>
                  <a:cubicBezTo>
                    <a:pt x="54" y="1"/>
                    <a:pt x="43" y="0"/>
                    <a:pt x="33" y="0"/>
                  </a:cubicBez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37" y="10"/>
                    <a:pt x="590" y="132"/>
                    <a:pt x="767" y="336"/>
                  </a:cubicBezTo>
                  <a:lnTo>
                    <a:pt x="1189" y="816"/>
                  </a:lnTo>
                  <a:lnTo>
                    <a:pt x="1851" y="1554"/>
                  </a:lnTo>
                  <a:lnTo>
                    <a:pt x="2867" y="2694"/>
                  </a:lnTo>
                  <a:cubicBezTo>
                    <a:pt x="3039" y="2877"/>
                    <a:pt x="3135" y="3126"/>
                    <a:pt x="3135" y="3375"/>
                  </a:cubicBezTo>
                  <a:lnTo>
                    <a:pt x="3135" y="6922"/>
                  </a:lnTo>
                  <a:cubicBezTo>
                    <a:pt x="3135" y="7315"/>
                    <a:pt x="2809" y="7640"/>
                    <a:pt x="2416" y="7640"/>
                  </a:cubicBezTo>
                  <a:lnTo>
                    <a:pt x="3605" y="7640"/>
                  </a:lnTo>
                  <a:cubicBezTo>
                    <a:pt x="3998" y="7640"/>
                    <a:pt x="4324" y="7315"/>
                    <a:pt x="4324" y="6922"/>
                  </a:cubicBezTo>
                  <a:lnTo>
                    <a:pt x="4324" y="3375"/>
                  </a:lnTo>
                  <a:cubicBezTo>
                    <a:pt x="4314" y="3126"/>
                    <a:pt x="4218" y="2877"/>
                    <a:pt x="4055" y="2694"/>
                  </a:cubicBezTo>
                  <a:lnTo>
                    <a:pt x="3039" y="1554"/>
                  </a:lnTo>
                  <a:lnTo>
                    <a:pt x="2378" y="816"/>
                  </a:lnTo>
                  <a:lnTo>
                    <a:pt x="1956" y="336"/>
                  </a:lnTo>
                  <a:cubicBezTo>
                    <a:pt x="1755" y="126"/>
                    <a:pt x="1486" y="1"/>
                    <a:pt x="1189" y="1"/>
                  </a:cubicBezTo>
                  <a:close/>
                </a:path>
              </a:pathLst>
            </a:custGeom>
            <a:solidFill>
              <a:srgbClr val="DFE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171;p68">
              <a:extLst>
                <a:ext uri="{FF2B5EF4-FFF2-40B4-BE49-F238E27FC236}">
                  <a16:creationId xmlns:a16="http://schemas.microsoft.com/office/drawing/2014/main" id="{0A29BA03-A59A-48F3-8F05-9194021A4491}"/>
                </a:ext>
              </a:extLst>
            </p:cNvPr>
            <p:cNvSpPr/>
            <p:nvPr/>
          </p:nvSpPr>
          <p:spPr>
            <a:xfrm>
              <a:off x="5141396" y="2560405"/>
              <a:ext cx="75115" cy="69849"/>
            </a:xfrm>
            <a:custGeom>
              <a:avLst/>
              <a:gdLst/>
              <a:ahLst/>
              <a:cxnLst/>
              <a:rect l="l" t="t" r="r" b="b"/>
              <a:pathLst>
                <a:path w="2867" h="2666" extrusionOk="0">
                  <a:moveTo>
                    <a:pt x="355" y="0"/>
                  </a:moveTo>
                  <a:cubicBezTo>
                    <a:pt x="163" y="0"/>
                    <a:pt x="0" y="154"/>
                    <a:pt x="10" y="345"/>
                  </a:cubicBezTo>
                  <a:lnTo>
                    <a:pt x="10" y="2320"/>
                  </a:lnTo>
                  <a:cubicBezTo>
                    <a:pt x="1" y="2506"/>
                    <a:pt x="154" y="2665"/>
                    <a:pt x="339" y="2665"/>
                  </a:cubicBezTo>
                  <a:cubicBezTo>
                    <a:pt x="344" y="2665"/>
                    <a:pt x="350" y="2665"/>
                    <a:pt x="355" y="2665"/>
                  </a:cubicBezTo>
                  <a:lnTo>
                    <a:pt x="2521" y="2665"/>
                  </a:lnTo>
                  <a:cubicBezTo>
                    <a:pt x="2713" y="2665"/>
                    <a:pt x="2866" y="2512"/>
                    <a:pt x="2866" y="2329"/>
                  </a:cubicBezTo>
                  <a:lnTo>
                    <a:pt x="2866" y="1572"/>
                  </a:lnTo>
                  <a:cubicBezTo>
                    <a:pt x="2866" y="1486"/>
                    <a:pt x="2838" y="1409"/>
                    <a:pt x="2790" y="1342"/>
                  </a:cubicBezTo>
                  <a:lnTo>
                    <a:pt x="1735" y="125"/>
                  </a:lnTo>
                  <a:cubicBezTo>
                    <a:pt x="1668" y="48"/>
                    <a:pt x="1572" y="0"/>
                    <a:pt x="1477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172;p68">
              <a:extLst>
                <a:ext uri="{FF2B5EF4-FFF2-40B4-BE49-F238E27FC236}">
                  <a16:creationId xmlns:a16="http://schemas.microsoft.com/office/drawing/2014/main" id="{6AFB8661-B1F6-474F-AD80-BD5BAA6A1251}"/>
                </a:ext>
              </a:extLst>
            </p:cNvPr>
            <p:cNvSpPr/>
            <p:nvPr/>
          </p:nvSpPr>
          <p:spPr>
            <a:xfrm>
              <a:off x="5128846" y="2512669"/>
              <a:ext cx="62042" cy="17606"/>
            </a:xfrm>
            <a:custGeom>
              <a:avLst/>
              <a:gdLst/>
              <a:ahLst/>
              <a:cxnLst/>
              <a:rect l="l" t="t" r="r" b="b"/>
              <a:pathLst>
                <a:path w="2368" h="672" extrusionOk="0">
                  <a:moveTo>
                    <a:pt x="288" y="1"/>
                  </a:moveTo>
                  <a:cubicBezTo>
                    <a:pt x="125" y="1"/>
                    <a:pt x="0" y="126"/>
                    <a:pt x="0" y="289"/>
                  </a:cubicBezTo>
                  <a:lnTo>
                    <a:pt x="0" y="672"/>
                  </a:lnTo>
                  <a:lnTo>
                    <a:pt x="2368" y="672"/>
                  </a:lnTo>
                  <a:lnTo>
                    <a:pt x="2368" y="289"/>
                  </a:lnTo>
                  <a:cubicBezTo>
                    <a:pt x="2368" y="126"/>
                    <a:pt x="2243" y="1"/>
                    <a:pt x="208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173;p68">
              <a:extLst>
                <a:ext uri="{FF2B5EF4-FFF2-40B4-BE49-F238E27FC236}">
                  <a16:creationId xmlns:a16="http://schemas.microsoft.com/office/drawing/2014/main" id="{BB529489-1877-456E-A41D-412252051C26}"/>
                </a:ext>
              </a:extLst>
            </p:cNvPr>
            <p:cNvSpPr/>
            <p:nvPr/>
          </p:nvSpPr>
          <p:spPr>
            <a:xfrm>
              <a:off x="5135867" y="2468731"/>
              <a:ext cx="47998" cy="43728"/>
            </a:xfrm>
            <a:custGeom>
              <a:avLst/>
              <a:gdLst/>
              <a:ahLst/>
              <a:cxnLst/>
              <a:rect l="l" t="t" r="r" b="b"/>
              <a:pathLst>
                <a:path w="1832" h="1669" extrusionOk="0">
                  <a:moveTo>
                    <a:pt x="892" y="1"/>
                  </a:moveTo>
                  <a:cubicBezTo>
                    <a:pt x="403" y="1"/>
                    <a:pt x="1" y="403"/>
                    <a:pt x="1" y="892"/>
                  </a:cubicBezTo>
                  <a:lnTo>
                    <a:pt x="1" y="1668"/>
                  </a:lnTo>
                  <a:lnTo>
                    <a:pt x="1831" y="1668"/>
                  </a:lnTo>
                  <a:lnTo>
                    <a:pt x="1831" y="892"/>
                  </a:lnTo>
                  <a:cubicBezTo>
                    <a:pt x="1831" y="403"/>
                    <a:pt x="1438" y="1"/>
                    <a:pt x="95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174;p68">
              <a:extLst>
                <a:ext uri="{FF2B5EF4-FFF2-40B4-BE49-F238E27FC236}">
                  <a16:creationId xmlns:a16="http://schemas.microsoft.com/office/drawing/2014/main" id="{BF8AFF10-5D48-4D81-85AD-E7AC6019921C}"/>
                </a:ext>
              </a:extLst>
            </p:cNvPr>
            <p:cNvSpPr/>
            <p:nvPr/>
          </p:nvSpPr>
          <p:spPr>
            <a:xfrm>
              <a:off x="5150697" y="2468731"/>
              <a:ext cx="33405" cy="43728"/>
            </a:xfrm>
            <a:custGeom>
              <a:avLst/>
              <a:gdLst/>
              <a:ahLst/>
              <a:cxnLst/>
              <a:rect l="l" t="t" r="r" b="b"/>
              <a:pathLst>
                <a:path w="1275" h="1669" extrusionOk="0">
                  <a:moveTo>
                    <a:pt x="355" y="1"/>
                  </a:moveTo>
                  <a:cubicBezTo>
                    <a:pt x="230" y="1"/>
                    <a:pt x="115" y="20"/>
                    <a:pt x="0" y="68"/>
                  </a:cubicBezTo>
                  <a:cubicBezTo>
                    <a:pt x="345" y="211"/>
                    <a:pt x="575" y="547"/>
                    <a:pt x="575" y="911"/>
                  </a:cubicBezTo>
                  <a:lnTo>
                    <a:pt x="575" y="1668"/>
                  </a:lnTo>
                  <a:lnTo>
                    <a:pt x="1275" y="1668"/>
                  </a:lnTo>
                  <a:lnTo>
                    <a:pt x="1275" y="911"/>
                  </a:lnTo>
                  <a:cubicBezTo>
                    <a:pt x="1265" y="403"/>
                    <a:pt x="853" y="1"/>
                    <a:pt x="355" y="1"/>
                  </a:cubicBez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175;p68">
              <a:extLst>
                <a:ext uri="{FF2B5EF4-FFF2-40B4-BE49-F238E27FC236}">
                  <a16:creationId xmlns:a16="http://schemas.microsoft.com/office/drawing/2014/main" id="{CDE1B8EA-0B40-4234-B303-DF6E79E63F1D}"/>
                </a:ext>
              </a:extLst>
            </p:cNvPr>
            <p:cNvSpPr/>
            <p:nvPr/>
          </p:nvSpPr>
          <p:spPr>
            <a:xfrm>
              <a:off x="4924905" y="2690488"/>
              <a:ext cx="109778" cy="93691"/>
            </a:xfrm>
            <a:custGeom>
              <a:avLst/>
              <a:gdLst/>
              <a:ahLst/>
              <a:cxnLst/>
              <a:rect l="l" t="t" r="r" b="b"/>
              <a:pathLst>
                <a:path w="4190" h="3576" extrusionOk="0">
                  <a:moveTo>
                    <a:pt x="239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5" y="3575"/>
                    <a:pt x="2375" y="3575"/>
                  </a:cubicBezTo>
                  <a:cubicBezTo>
                    <a:pt x="3292" y="3575"/>
                    <a:pt x="4174" y="2868"/>
                    <a:pt x="4180" y="1793"/>
                  </a:cubicBezTo>
                  <a:cubicBezTo>
                    <a:pt x="4190" y="806"/>
                    <a:pt x="3384" y="0"/>
                    <a:pt x="239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176;p68">
              <a:extLst>
                <a:ext uri="{FF2B5EF4-FFF2-40B4-BE49-F238E27FC236}">
                  <a16:creationId xmlns:a16="http://schemas.microsoft.com/office/drawing/2014/main" id="{65559284-B5C2-4C7C-B283-ACCEABE36478}"/>
                </a:ext>
              </a:extLst>
            </p:cNvPr>
            <p:cNvSpPr/>
            <p:nvPr/>
          </p:nvSpPr>
          <p:spPr>
            <a:xfrm>
              <a:off x="4949533" y="2697772"/>
              <a:ext cx="93691" cy="86303"/>
            </a:xfrm>
            <a:custGeom>
              <a:avLst/>
              <a:gdLst/>
              <a:ahLst/>
              <a:cxnLst/>
              <a:rect l="l" t="t" r="r" b="b"/>
              <a:pathLst>
                <a:path w="3576" h="3294" extrusionOk="0">
                  <a:moveTo>
                    <a:pt x="2464" y="0"/>
                  </a:moveTo>
                  <a:cubicBezTo>
                    <a:pt x="3294" y="1300"/>
                    <a:pt x="2243" y="2766"/>
                    <a:pt x="964" y="2766"/>
                  </a:cubicBezTo>
                  <a:cubicBezTo>
                    <a:pt x="648" y="2766"/>
                    <a:pt x="319" y="2676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0" y="3294"/>
                    <a:pt x="1503" y="3294"/>
                  </a:cubicBezTo>
                  <a:cubicBezTo>
                    <a:pt x="1956" y="3294"/>
                    <a:pt x="2414" y="3123"/>
                    <a:pt x="2770" y="2771"/>
                  </a:cubicBezTo>
                  <a:cubicBezTo>
                    <a:pt x="3576" y="1965"/>
                    <a:pt x="3432" y="614"/>
                    <a:pt x="2473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177;p68">
              <a:extLst>
                <a:ext uri="{FF2B5EF4-FFF2-40B4-BE49-F238E27FC236}">
                  <a16:creationId xmlns:a16="http://schemas.microsoft.com/office/drawing/2014/main" id="{06829251-0711-4C5C-BCE8-EBC2DF02866C}"/>
                </a:ext>
              </a:extLst>
            </p:cNvPr>
            <p:cNvSpPr/>
            <p:nvPr/>
          </p:nvSpPr>
          <p:spPr>
            <a:xfrm>
              <a:off x="4961087" y="2717605"/>
              <a:ext cx="46479" cy="39824"/>
            </a:xfrm>
            <a:custGeom>
              <a:avLst/>
              <a:gdLst/>
              <a:ahLst/>
              <a:cxnLst/>
              <a:rect l="l" t="t" r="r" b="b"/>
              <a:pathLst>
                <a:path w="1774" h="1520" extrusionOk="0">
                  <a:moveTo>
                    <a:pt x="1016" y="1"/>
                  </a:moveTo>
                  <a:cubicBezTo>
                    <a:pt x="336" y="1"/>
                    <a:pt x="0" y="815"/>
                    <a:pt x="470" y="1295"/>
                  </a:cubicBezTo>
                  <a:cubicBezTo>
                    <a:pt x="625" y="1450"/>
                    <a:pt x="817" y="1520"/>
                    <a:pt x="1005" y="1520"/>
                  </a:cubicBezTo>
                  <a:cubicBezTo>
                    <a:pt x="1397" y="1520"/>
                    <a:pt x="1773" y="1218"/>
                    <a:pt x="1773" y="758"/>
                  </a:cubicBezTo>
                  <a:cubicBezTo>
                    <a:pt x="1773" y="336"/>
                    <a:pt x="1428" y="1"/>
                    <a:pt x="1016" y="1"/>
                  </a:cubicBezTo>
                  <a:close/>
                </a:path>
              </a:pathLst>
            </a:custGeom>
            <a:solidFill>
              <a:srgbClr val="D5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178;p68">
              <a:extLst>
                <a:ext uri="{FF2B5EF4-FFF2-40B4-BE49-F238E27FC236}">
                  <a16:creationId xmlns:a16="http://schemas.microsoft.com/office/drawing/2014/main" id="{BCBFCC5C-7C1D-4E09-9068-E27ECE61C54A}"/>
                </a:ext>
              </a:extLst>
            </p:cNvPr>
            <p:cNvSpPr/>
            <p:nvPr/>
          </p:nvSpPr>
          <p:spPr>
            <a:xfrm>
              <a:off x="5121300" y="2690488"/>
              <a:ext cx="109516" cy="93691"/>
            </a:xfrm>
            <a:custGeom>
              <a:avLst/>
              <a:gdLst/>
              <a:ahLst/>
              <a:cxnLst/>
              <a:rect l="l" t="t" r="r" b="b"/>
              <a:pathLst>
                <a:path w="4180" h="3576" extrusionOk="0">
                  <a:moveTo>
                    <a:pt x="238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4" y="3575"/>
                    <a:pt x="2375" y="3575"/>
                  </a:cubicBezTo>
                  <a:cubicBezTo>
                    <a:pt x="3292" y="3575"/>
                    <a:pt x="4173" y="2868"/>
                    <a:pt x="4180" y="1793"/>
                  </a:cubicBezTo>
                  <a:cubicBezTo>
                    <a:pt x="4180" y="806"/>
                    <a:pt x="3384" y="0"/>
                    <a:pt x="238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179;p68">
              <a:extLst>
                <a:ext uri="{FF2B5EF4-FFF2-40B4-BE49-F238E27FC236}">
                  <a16:creationId xmlns:a16="http://schemas.microsoft.com/office/drawing/2014/main" id="{A7519167-1D64-41DA-AF76-ED604956EC0C}"/>
                </a:ext>
              </a:extLst>
            </p:cNvPr>
            <p:cNvSpPr/>
            <p:nvPr/>
          </p:nvSpPr>
          <p:spPr>
            <a:xfrm>
              <a:off x="5144409" y="2697772"/>
              <a:ext cx="93691" cy="86303"/>
            </a:xfrm>
            <a:custGeom>
              <a:avLst/>
              <a:gdLst/>
              <a:ahLst/>
              <a:cxnLst/>
              <a:rect l="l" t="t" r="r" b="b"/>
              <a:pathLst>
                <a:path w="3576" h="3294" extrusionOk="0">
                  <a:moveTo>
                    <a:pt x="2483" y="0"/>
                  </a:moveTo>
                  <a:cubicBezTo>
                    <a:pt x="2934" y="710"/>
                    <a:pt x="2838" y="1639"/>
                    <a:pt x="2234" y="2234"/>
                  </a:cubicBezTo>
                  <a:cubicBezTo>
                    <a:pt x="1890" y="2583"/>
                    <a:pt x="1434" y="2762"/>
                    <a:pt x="973" y="2762"/>
                  </a:cubicBezTo>
                  <a:cubicBezTo>
                    <a:pt x="638" y="2762"/>
                    <a:pt x="299" y="2667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4" y="3294"/>
                    <a:pt x="1507" y="3294"/>
                  </a:cubicBezTo>
                  <a:cubicBezTo>
                    <a:pt x="1961" y="3294"/>
                    <a:pt x="2418" y="3123"/>
                    <a:pt x="2771" y="2771"/>
                  </a:cubicBezTo>
                  <a:cubicBezTo>
                    <a:pt x="3576" y="1965"/>
                    <a:pt x="3432" y="623"/>
                    <a:pt x="2483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180;p68">
              <a:extLst>
                <a:ext uri="{FF2B5EF4-FFF2-40B4-BE49-F238E27FC236}">
                  <a16:creationId xmlns:a16="http://schemas.microsoft.com/office/drawing/2014/main" id="{07A17C06-437C-4266-9384-DC0B0605188E}"/>
                </a:ext>
              </a:extLst>
            </p:cNvPr>
            <p:cNvSpPr/>
            <p:nvPr/>
          </p:nvSpPr>
          <p:spPr>
            <a:xfrm>
              <a:off x="5157220" y="2717605"/>
              <a:ext cx="46741" cy="39824"/>
            </a:xfrm>
            <a:custGeom>
              <a:avLst/>
              <a:gdLst/>
              <a:ahLst/>
              <a:cxnLst/>
              <a:rect l="l" t="t" r="r" b="b"/>
              <a:pathLst>
                <a:path w="1784" h="1520" extrusionOk="0">
                  <a:moveTo>
                    <a:pt x="1016" y="1"/>
                  </a:moveTo>
                  <a:cubicBezTo>
                    <a:pt x="345" y="1"/>
                    <a:pt x="0" y="815"/>
                    <a:pt x="480" y="1295"/>
                  </a:cubicBezTo>
                  <a:cubicBezTo>
                    <a:pt x="635" y="1450"/>
                    <a:pt x="827" y="1520"/>
                    <a:pt x="1015" y="1520"/>
                  </a:cubicBezTo>
                  <a:cubicBezTo>
                    <a:pt x="1407" y="1520"/>
                    <a:pt x="1783" y="1218"/>
                    <a:pt x="1783" y="758"/>
                  </a:cubicBezTo>
                  <a:cubicBezTo>
                    <a:pt x="1783" y="336"/>
                    <a:pt x="1438" y="1"/>
                    <a:pt x="1016" y="1"/>
                  </a:cubicBezTo>
                  <a:close/>
                </a:path>
              </a:pathLst>
            </a:custGeom>
            <a:solidFill>
              <a:srgbClr val="D5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181;p68">
              <a:extLst>
                <a:ext uri="{FF2B5EF4-FFF2-40B4-BE49-F238E27FC236}">
                  <a16:creationId xmlns:a16="http://schemas.microsoft.com/office/drawing/2014/main" id="{8EC66956-9E58-4FBC-8199-CB7294B25B0C}"/>
                </a:ext>
              </a:extLst>
            </p:cNvPr>
            <p:cNvSpPr/>
            <p:nvPr/>
          </p:nvSpPr>
          <p:spPr>
            <a:xfrm>
              <a:off x="4936223" y="2525245"/>
              <a:ext cx="102730" cy="102494"/>
            </a:xfrm>
            <a:custGeom>
              <a:avLst/>
              <a:gdLst/>
              <a:ahLst/>
              <a:cxnLst/>
              <a:rect l="l" t="t" r="r" b="b"/>
              <a:pathLst>
                <a:path w="3921" h="3912" extrusionOk="0">
                  <a:moveTo>
                    <a:pt x="1678" y="0"/>
                  </a:moveTo>
                  <a:cubicBezTo>
                    <a:pt x="1476" y="0"/>
                    <a:pt x="1313" y="154"/>
                    <a:pt x="1313" y="355"/>
                  </a:cubicBezTo>
                  <a:lnTo>
                    <a:pt x="1313" y="1304"/>
                  </a:lnTo>
                  <a:lnTo>
                    <a:pt x="364" y="1304"/>
                  </a:lnTo>
                  <a:cubicBezTo>
                    <a:pt x="163" y="1304"/>
                    <a:pt x="0" y="1467"/>
                    <a:pt x="0" y="1668"/>
                  </a:cubicBezTo>
                  <a:lnTo>
                    <a:pt x="0" y="2234"/>
                  </a:lnTo>
                  <a:cubicBezTo>
                    <a:pt x="0" y="2425"/>
                    <a:pt x="163" y="2598"/>
                    <a:pt x="364" y="2598"/>
                  </a:cubicBezTo>
                  <a:lnTo>
                    <a:pt x="1304" y="2598"/>
                  </a:lnTo>
                  <a:lnTo>
                    <a:pt x="1304" y="3547"/>
                  </a:lnTo>
                  <a:cubicBezTo>
                    <a:pt x="1304" y="3748"/>
                    <a:pt x="1467" y="3911"/>
                    <a:pt x="1678" y="3911"/>
                  </a:cubicBezTo>
                  <a:lnTo>
                    <a:pt x="2234" y="3911"/>
                  </a:lnTo>
                  <a:cubicBezTo>
                    <a:pt x="2435" y="3911"/>
                    <a:pt x="2607" y="3748"/>
                    <a:pt x="2598" y="3547"/>
                  </a:cubicBezTo>
                  <a:lnTo>
                    <a:pt x="2598" y="2598"/>
                  </a:lnTo>
                  <a:lnTo>
                    <a:pt x="3547" y="2598"/>
                  </a:lnTo>
                  <a:cubicBezTo>
                    <a:pt x="3552" y="2598"/>
                    <a:pt x="3557" y="2598"/>
                    <a:pt x="3563" y="2598"/>
                  </a:cubicBezTo>
                  <a:cubicBezTo>
                    <a:pt x="3757" y="2598"/>
                    <a:pt x="3920" y="2430"/>
                    <a:pt x="3911" y="2234"/>
                  </a:cubicBezTo>
                  <a:lnTo>
                    <a:pt x="3911" y="1668"/>
                  </a:lnTo>
                  <a:cubicBezTo>
                    <a:pt x="3911" y="1467"/>
                    <a:pt x="3748" y="1304"/>
                    <a:pt x="3556" y="1304"/>
                  </a:cubicBezTo>
                  <a:lnTo>
                    <a:pt x="2607" y="1304"/>
                  </a:lnTo>
                  <a:lnTo>
                    <a:pt x="2607" y="355"/>
                  </a:lnTo>
                  <a:cubicBezTo>
                    <a:pt x="2607" y="154"/>
                    <a:pt x="2435" y="0"/>
                    <a:pt x="224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182;p68">
              <a:extLst>
                <a:ext uri="{FF2B5EF4-FFF2-40B4-BE49-F238E27FC236}">
                  <a16:creationId xmlns:a16="http://schemas.microsoft.com/office/drawing/2014/main" id="{C7CB512B-1BF1-4A00-902D-CE145CF1870A}"/>
                </a:ext>
              </a:extLst>
            </p:cNvPr>
            <p:cNvSpPr/>
            <p:nvPr/>
          </p:nvSpPr>
          <p:spPr>
            <a:xfrm>
              <a:off x="5098952" y="2670890"/>
              <a:ext cx="183872" cy="59815"/>
            </a:xfrm>
            <a:custGeom>
              <a:avLst/>
              <a:gdLst/>
              <a:ahLst/>
              <a:cxnLst/>
              <a:rect l="l" t="t" r="r" b="b"/>
              <a:pathLst>
                <a:path w="7018" h="2283" extrusionOk="0">
                  <a:moveTo>
                    <a:pt x="1" y="1"/>
                  </a:moveTo>
                  <a:lnTo>
                    <a:pt x="1" y="2282"/>
                  </a:lnTo>
                  <a:lnTo>
                    <a:pt x="1467" y="2282"/>
                  </a:lnTo>
                  <a:cubicBezTo>
                    <a:pt x="1601" y="1400"/>
                    <a:pt x="2359" y="748"/>
                    <a:pt x="3240" y="748"/>
                  </a:cubicBezTo>
                  <a:cubicBezTo>
                    <a:pt x="3247" y="748"/>
                    <a:pt x="3253" y="748"/>
                    <a:pt x="3260" y="748"/>
                  </a:cubicBezTo>
                  <a:cubicBezTo>
                    <a:pt x="4143" y="748"/>
                    <a:pt x="4880" y="1397"/>
                    <a:pt x="5014" y="2272"/>
                  </a:cubicBezTo>
                  <a:lnTo>
                    <a:pt x="6298" y="2272"/>
                  </a:lnTo>
                  <a:cubicBezTo>
                    <a:pt x="6691" y="2272"/>
                    <a:pt x="7017" y="1947"/>
                    <a:pt x="7017" y="1554"/>
                  </a:cubicBezTo>
                  <a:lnTo>
                    <a:pt x="7017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183;p68">
              <a:extLst>
                <a:ext uri="{FF2B5EF4-FFF2-40B4-BE49-F238E27FC236}">
                  <a16:creationId xmlns:a16="http://schemas.microsoft.com/office/drawing/2014/main" id="{508C745F-F301-4392-B9C5-BF8286B1C309}"/>
                </a:ext>
              </a:extLst>
            </p:cNvPr>
            <p:cNvSpPr/>
            <p:nvPr/>
          </p:nvSpPr>
          <p:spPr>
            <a:xfrm>
              <a:off x="5233069" y="2670890"/>
              <a:ext cx="49990" cy="59553"/>
            </a:xfrm>
            <a:custGeom>
              <a:avLst/>
              <a:gdLst/>
              <a:ahLst/>
              <a:cxnLst/>
              <a:rect l="l" t="t" r="r" b="b"/>
              <a:pathLst>
                <a:path w="1908" h="2273" extrusionOk="0">
                  <a:moveTo>
                    <a:pt x="719" y="1"/>
                  </a:moveTo>
                  <a:lnTo>
                    <a:pt x="719" y="1554"/>
                  </a:lnTo>
                  <a:cubicBezTo>
                    <a:pt x="719" y="1947"/>
                    <a:pt x="393" y="2272"/>
                    <a:pt x="0" y="2272"/>
                  </a:cubicBezTo>
                  <a:lnTo>
                    <a:pt x="1189" y="2272"/>
                  </a:lnTo>
                  <a:cubicBezTo>
                    <a:pt x="1582" y="2272"/>
                    <a:pt x="1908" y="1947"/>
                    <a:pt x="1908" y="1554"/>
                  </a:cubicBezTo>
                  <a:lnTo>
                    <a:pt x="1908" y="1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184;p68">
              <a:extLst>
                <a:ext uri="{FF2B5EF4-FFF2-40B4-BE49-F238E27FC236}">
                  <a16:creationId xmlns:a16="http://schemas.microsoft.com/office/drawing/2014/main" id="{59C0C724-4E5A-4379-825E-0359B79C3698}"/>
                </a:ext>
              </a:extLst>
            </p:cNvPr>
            <p:cNvSpPr/>
            <p:nvPr/>
          </p:nvSpPr>
          <p:spPr>
            <a:xfrm>
              <a:off x="4875937" y="2670655"/>
              <a:ext cx="223303" cy="59788"/>
            </a:xfrm>
            <a:custGeom>
              <a:avLst/>
              <a:gdLst/>
              <a:ahLst/>
              <a:cxnLst/>
              <a:rect l="l" t="t" r="r" b="b"/>
              <a:pathLst>
                <a:path w="8523" h="2282" extrusionOk="0">
                  <a:moveTo>
                    <a:pt x="1" y="0"/>
                  </a:moveTo>
                  <a:lnTo>
                    <a:pt x="1" y="1553"/>
                  </a:lnTo>
                  <a:cubicBezTo>
                    <a:pt x="1" y="1956"/>
                    <a:pt x="327" y="2281"/>
                    <a:pt x="720" y="2281"/>
                  </a:cubicBezTo>
                  <a:lnTo>
                    <a:pt x="2493" y="2281"/>
                  </a:lnTo>
                  <a:cubicBezTo>
                    <a:pt x="2627" y="1409"/>
                    <a:pt x="3375" y="757"/>
                    <a:pt x="4257" y="757"/>
                  </a:cubicBezTo>
                  <a:cubicBezTo>
                    <a:pt x="5148" y="757"/>
                    <a:pt x="5896" y="1409"/>
                    <a:pt x="6030" y="2281"/>
                  </a:cubicBezTo>
                  <a:lnTo>
                    <a:pt x="8522" y="228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185;p68">
              <a:extLst>
                <a:ext uri="{FF2B5EF4-FFF2-40B4-BE49-F238E27FC236}">
                  <a16:creationId xmlns:a16="http://schemas.microsoft.com/office/drawing/2014/main" id="{5D4E5024-7C1C-433A-B0F1-D660874727C3}"/>
                </a:ext>
              </a:extLst>
            </p:cNvPr>
            <p:cNvSpPr/>
            <p:nvPr/>
          </p:nvSpPr>
          <p:spPr>
            <a:xfrm>
              <a:off x="5063529" y="2670890"/>
              <a:ext cx="35711" cy="59815"/>
            </a:xfrm>
            <a:custGeom>
              <a:avLst/>
              <a:gdLst/>
              <a:ahLst/>
              <a:cxnLst/>
              <a:rect l="l" t="t" r="r" b="b"/>
              <a:pathLst>
                <a:path w="1363" h="2283" extrusionOk="0">
                  <a:moveTo>
                    <a:pt x="1" y="1"/>
                  </a:moveTo>
                  <a:lnTo>
                    <a:pt x="1" y="2282"/>
                  </a:lnTo>
                  <a:lnTo>
                    <a:pt x="1362" y="2282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18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17 L 0.09445 -0.04382 C 0.11424 -0.05432 0.14393 -0.05895 0.17483 -0.05895 C 0.21007 -0.05895 0.23837 -0.05432 0.25816 -0.04382 L 0.35313 0.00217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ound2DiagRect">
            <a:avLst>
              <a:gd name="adj1" fmla="val 869"/>
              <a:gd name="adj2" fmla="val 163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3E91F5F-0D1B-4392-8DBB-31BC9674E9EA}"/>
              </a:ext>
            </a:extLst>
          </p:cNvPr>
          <p:cNvSpPr txBox="1"/>
          <p:nvPr/>
        </p:nvSpPr>
        <p:spPr>
          <a:xfrm>
            <a:off x="8803842" y="4778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E563B4-D896-44B2-B9FB-B5FC1820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230D3D-0EDA-45DF-9F34-278537DE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2" y="1129300"/>
            <a:ext cx="7682158" cy="3369368"/>
          </a:xfrm>
          <a:prstGeom prst="round2DiagRect">
            <a:avLst>
              <a:gd name="adj1" fmla="val 1057"/>
              <a:gd name="adj2" fmla="val 14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A1F83D6-5E87-4E3A-9DA4-AD02A522D0AD}"/>
              </a:ext>
            </a:extLst>
          </p:cNvPr>
          <p:cNvSpPr txBox="1"/>
          <p:nvPr/>
        </p:nvSpPr>
        <p:spPr>
          <a:xfrm>
            <a:off x="8693236" y="478568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ound2DiagRect">
            <a:avLst>
              <a:gd name="adj1" fmla="val 1802"/>
              <a:gd name="adj2" fmla="val 146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3155DB3-CE3B-4DA7-A802-EB038054F1D9}"/>
              </a:ext>
            </a:extLst>
          </p:cNvPr>
          <p:cNvSpPr txBox="1"/>
          <p:nvPr/>
        </p:nvSpPr>
        <p:spPr>
          <a:xfrm>
            <a:off x="8760562" y="478568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8B86-109D-4958-BD14-A0A4B81F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5" y="1317010"/>
            <a:ext cx="7863309" cy="3562328"/>
          </a:xfrm>
          <a:prstGeom prst="round2DiagRect">
            <a:avLst>
              <a:gd name="adj1" fmla="val 1762"/>
              <a:gd name="adj2" fmla="val 108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ADE2907-8C73-4175-8B11-32C3AC0F6845}"/>
              </a:ext>
            </a:extLst>
          </p:cNvPr>
          <p:cNvSpPr txBox="1"/>
          <p:nvPr/>
        </p:nvSpPr>
        <p:spPr>
          <a:xfrm>
            <a:off x="8807048" y="47614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8B86-109D-4958-BD14-A0A4B81F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5" y="1214651"/>
            <a:ext cx="7863308" cy="3664686"/>
          </a:xfrm>
          <a:prstGeom prst="round2DiagRect">
            <a:avLst>
              <a:gd name="adj1" fmla="val 1492"/>
              <a:gd name="adj2" fmla="val 17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 (FÜR BAYERN)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38274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9CC122-5ABC-4839-A16B-C7DA7A681391}"/>
              </a:ext>
            </a:extLst>
          </p:cNvPr>
          <p:cNvSpPr txBox="1"/>
          <p:nvPr/>
        </p:nvSpPr>
        <p:spPr>
          <a:xfrm>
            <a:off x="8693236" y="475520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 (FÜR BAYERN)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ound2DiagRect">
            <a:avLst>
              <a:gd name="adj1" fmla="val 536"/>
              <a:gd name="adj2" fmla="val 87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624462-570D-479B-A74B-92053CE8E5BC}"/>
              </a:ext>
            </a:extLst>
          </p:cNvPr>
          <p:cNvSpPr txBox="1"/>
          <p:nvPr/>
        </p:nvSpPr>
        <p:spPr>
          <a:xfrm>
            <a:off x="8702854" y="475520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FADBED-0C06-49F0-ABAA-98DD2F9A6C79}"/>
              </a:ext>
            </a:extLst>
          </p:cNvPr>
          <p:cNvSpPr txBox="1"/>
          <p:nvPr/>
        </p:nvSpPr>
        <p:spPr>
          <a:xfrm>
            <a:off x="8698044" y="477806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76486-772A-4C99-9FC9-185C36D9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41" y="1225232"/>
            <a:ext cx="3644250" cy="2693034"/>
          </a:xfrm>
        </p:spPr>
        <p:txBody>
          <a:bodyPr/>
          <a:lstStyle/>
          <a:p>
            <a:r>
              <a:rPr lang="de-DE" sz="4800" dirty="0"/>
              <a:t>Diskussionsrunde</a:t>
            </a:r>
            <a:endParaRPr lang="en-US" sz="4800" dirty="0"/>
          </a:p>
        </p:txBody>
      </p:sp>
      <p:grpSp>
        <p:nvGrpSpPr>
          <p:cNvPr id="3" name="Google Shape;706;p39">
            <a:extLst>
              <a:ext uri="{FF2B5EF4-FFF2-40B4-BE49-F238E27FC236}">
                <a16:creationId xmlns:a16="http://schemas.microsoft.com/office/drawing/2014/main" id="{E642ABA3-5EE5-4710-A5E5-21515B2952F2}"/>
              </a:ext>
            </a:extLst>
          </p:cNvPr>
          <p:cNvGrpSpPr/>
          <p:nvPr/>
        </p:nvGrpSpPr>
        <p:grpSpPr>
          <a:xfrm flipH="1">
            <a:off x="1133994" y="1895767"/>
            <a:ext cx="2011204" cy="1351965"/>
            <a:chOff x="3609450" y="1186000"/>
            <a:chExt cx="1448400" cy="971700"/>
          </a:xfrm>
        </p:grpSpPr>
        <p:sp>
          <p:nvSpPr>
            <p:cNvPr id="4" name="Google Shape;707;p39">
              <a:extLst>
                <a:ext uri="{FF2B5EF4-FFF2-40B4-BE49-F238E27FC236}">
                  <a16:creationId xmlns:a16="http://schemas.microsoft.com/office/drawing/2014/main" id="{8CED86E7-97FB-4463-886B-A51A9EDA9C25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Google Shape;708;p39">
              <a:extLst>
                <a:ext uri="{FF2B5EF4-FFF2-40B4-BE49-F238E27FC236}">
                  <a16:creationId xmlns:a16="http://schemas.microsoft.com/office/drawing/2014/main" id="{141F9AD5-7233-40D9-AD73-BAA9142E526C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709;p39">
              <a:extLst>
                <a:ext uri="{FF2B5EF4-FFF2-40B4-BE49-F238E27FC236}">
                  <a16:creationId xmlns:a16="http://schemas.microsoft.com/office/drawing/2014/main" id="{22B46C13-0A15-4A12-B964-1E1A476B76E3}"/>
                </a:ext>
              </a:extLst>
            </p:cNvPr>
            <p:cNvCxnSpPr>
              <a:stCxn id="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711;p39">
            <a:extLst>
              <a:ext uri="{FF2B5EF4-FFF2-40B4-BE49-F238E27FC236}">
                <a16:creationId xmlns:a16="http://schemas.microsoft.com/office/drawing/2014/main" id="{60C3B9C8-33AC-42C1-8798-716F693A0E63}"/>
              </a:ext>
            </a:extLst>
          </p:cNvPr>
          <p:cNvSpPr txBox="1">
            <a:spLocks/>
          </p:cNvSpPr>
          <p:nvPr/>
        </p:nvSpPr>
        <p:spPr>
          <a:xfrm>
            <a:off x="850880" y="2228099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96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" sz="7200" dirty="0"/>
              <a:t>05</a:t>
            </a:r>
          </a:p>
        </p:txBody>
      </p:sp>
      <p:grpSp>
        <p:nvGrpSpPr>
          <p:cNvPr id="9" name="Google Shape;816;p42">
            <a:extLst>
              <a:ext uri="{FF2B5EF4-FFF2-40B4-BE49-F238E27FC236}">
                <a16:creationId xmlns:a16="http://schemas.microsoft.com/office/drawing/2014/main" id="{0CE5974E-87E6-48F7-9E61-A22F6D3164B4}"/>
              </a:ext>
            </a:extLst>
          </p:cNvPr>
          <p:cNvGrpSpPr/>
          <p:nvPr/>
        </p:nvGrpSpPr>
        <p:grpSpPr>
          <a:xfrm>
            <a:off x="237352" y="194400"/>
            <a:ext cx="1227056" cy="1245022"/>
            <a:chOff x="3605950" y="3926100"/>
            <a:chExt cx="657375" cy="667000"/>
          </a:xfrm>
        </p:grpSpPr>
        <p:sp>
          <p:nvSpPr>
            <p:cNvPr id="10" name="Google Shape;817;p42">
              <a:extLst>
                <a:ext uri="{FF2B5EF4-FFF2-40B4-BE49-F238E27FC236}">
                  <a16:creationId xmlns:a16="http://schemas.microsoft.com/office/drawing/2014/main" id="{8989F998-5E1B-41D4-9890-473D12A66570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8;p42">
              <a:extLst>
                <a:ext uri="{FF2B5EF4-FFF2-40B4-BE49-F238E27FC236}">
                  <a16:creationId xmlns:a16="http://schemas.microsoft.com/office/drawing/2014/main" id="{8B471C4B-09D6-402E-A78C-55E3C2F8B8F6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9;p42">
              <a:extLst>
                <a:ext uri="{FF2B5EF4-FFF2-40B4-BE49-F238E27FC236}">
                  <a16:creationId xmlns:a16="http://schemas.microsoft.com/office/drawing/2014/main" id="{1BD4D37D-BBB3-48BD-84F2-0ECF6A8655E5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0;p42">
              <a:extLst>
                <a:ext uri="{FF2B5EF4-FFF2-40B4-BE49-F238E27FC236}">
                  <a16:creationId xmlns:a16="http://schemas.microsoft.com/office/drawing/2014/main" id="{456B70FB-47B7-4030-ACBA-D04CEF714D7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1;p42">
              <a:extLst>
                <a:ext uri="{FF2B5EF4-FFF2-40B4-BE49-F238E27FC236}">
                  <a16:creationId xmlns:a16="http://schemas.microsoft.com/office/drawing/2014/main" id="{2E022549-CC3F-4D9D-A594-576DAED5BCB5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2;p42">
              <a:extLst>
                <a:ext uri="{FF2B5EF4-FFF2-40B4-BE49-F238E27FC236}">
                  <a16:creationId xmlns:a16="http://schemas.microsoft.com/office/drawing/2014/main" id="{31E0D483-DC46-4F39-97C5-50C8195B8BAE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3;p42">
              <a:extLst>
                <a:ext uri="{FF2B5EF4-FFF2-40B4-BE49-F238E27FC236}">
                  <a16:creationId xmlns:a16="http://schemas.microsoft.com/office/drawing/2014/main" id="{DD7BD399-6A85-4D28-ADC2-2504B808ED6B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;p42">
              <a:extLst>
                <a:ext uri="{FF2B5EF4-FFF2-40B4-BE49-F238E27FC236}">
                  <a16:creationId xmlns:a16="http://schemas.microsoft.com/office/drawing/2014/main" id="{52B6ABAF-D777-46F0-A714-697CD81A7753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;p42">
              <a:extLst>
                <a:ext uri="{FF2B5EF4-FFF2-40B4-BE49-F238E27FC236}">
                  <a16:creationId xmlns:a16="http://schemas.microsoft.com/office/drawing/2014/main" id="{71C0121C-9D97-45CA-90EE-4FAB99538F3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6;p42">
              <a:extLst>
                <a:ext uri="{FF2B5EF4-FFF2-40B4-BE49-F238E27FC236}">
                  <a16:creationId xmlns:a16="http://schemas.microsoft.com/office/drawing/2014/main" id="{6F2E6E80-FF9F-4839-ABBE-910B2A6775D4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7;p42">
              <a:extLst>
                <a:ext uri="{FF2B5EF4-FFF2-40B4-BE49-F238E27FC236}">
                  <a16:creationId xmlns:a16="http://schemas.microsoft.com/office/drawing/2014/main" id="{BC28E809-9318-4DC2-B92D-3812553831BD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8;p42">
              <a:extLst>
                <a:ext uri="{FF2B5EF4-FFF2-40B4-BE49-F238E27FC236}">
                  <a16:creationId xmlns:a16="http://schemas.microsoft.com/office/drawing/2014/main" id="{4B020E5E-F159-4792-A1B0-AB306E38F7B8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9;p42">
              <a:extLst>
                <a:ext uri="{FF2B5EF4-FFF2-40B4-BE49-F238E27FC236}">
                  <a16:creationId xmlns:a16="http://schemas.microsoft.com/office/drawing/2014/main" id="{86FD7307-4F29-4B2A-87D9-50F1B7DBDD85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0;p42">
              <a:extLst>
                <a:ext uri="{FF2B5EF4-FFF2-40B4-BE49-F238E27FC236}">
                  <a16:creationId xmlns:a16="http://schemas.microsoft.com/office/drawing/2014/main" id="{0F81144E-7A32-45E5-ABB6-6733D14F70C6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1;p42">
              <a:extLst>
                <a:ext uri="{FF2B5EF4-FFF2-40B4-BE49-F238E27FC236}">
                  <a16:creationId xmlns:a16="http://schemas.microsoft.com/office/drawing/2014/main" id="{E38631A3-DA96-424C-9633-273C6E5AF3CA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2;p42">
              <a:extLst>
                <a:ext uri="{FF2B5EF4-FFF2-40B4-BE49-F238E27FC236}">
                  <a16:creationId xmlns:a16="http://schemas.microsoft.com/office/drawing/2014/main" id="{1E29FEB7-A9C7-4949-B86B-897A4C545545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3;p42">
              <a:extLst>
                <a:ext uri="{FF2B5EF4-FFF2-40B4-BE49-F238E27FC236}">
                  <a16:creationId xmlns:a16="http://schemas.microsoft.com/office/drawing/2014/main" id="{930B67FC-8057-4A41-9EDC-905A3A8E38BD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4;p42">
              <a:extLst>
                <a:ext uri="{FF2B5EF4-FFF2-40B4-BE49-F238E27FC236}">
                  <a16:creationId xmlns:a16="http://schemas.microsoft.com/office/drawing/2014/main" id="{D582A7D2-DE9C-4D55-9DC2-217D5199D86A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5;p42">
              <a:extLst>
                <a:ext uri="{FF2B5EF4-FFF2-40B4-BE49-F238E27FC236}">
                  <a16:creationId xmlns:a16="http://schemas.microsoft.com/office/drawing/2014/main" id="{2A91EBFF-7B19-44F5-B224-647F336A9C82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6;p42">
              <a:extLst>
                <a:ext uri="{FF2B5EF4-FFF2-40B4-BE49-F238E27FC236}">
                  <a16:creationId xmlns:a16="http://schemas.microsoft.com/office/drawing/2014/main" id="{AE07F09D-8B31-4311-A5FD-DCC420794B42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7;p42">
              <a:extLst>
                <a:ext uri="{FF2B5EF4-FFF2-40B4-BE49-F238E27FC236}">
                  <a16:creationId xmlns:a16="http://schemas.microsoft.com/office/drawing/2014/main" id="{F22C414D-0ECB-42C4-8873-8B7A1182E7F4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8;p42">
              <a:extLst>
                <a:ext uri="{FF2B5EF4-FFF2-40B4-BE49-F238E27FC236}">
                  <a16:creationId xmlns:a16="http://schemas.microsoft.com/office/drawing/2014/main" id="{EA4A8A3B-3C67-4709-AA48-84F9AC9D461E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9;p42">
              <a:extLst>
                <a:ext uri="{FF2B5EF4-FFF2-40B4-BE49-F238E27FC236}">
                  <a16:creationId xmlns:a16="http://schemas.microsoft.com/office/drawing/2014/main" id="{680BB316-7AC9-42AE-9589-CB564DA24BA8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0;p42">
              <a:extLst>
                <a:ext uri="{FF2B5EF4-FFF2-40B4-BE49-F238E27FC236}">
                  <a16:creationId xmlns:a16="http://schemas.microsoft.com/office/drawing/2014/main" id="{B7238DA8-75A2-4F71-A4F4-99E94FA26F9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1;p42">
              <a:extLst>
                <a:ext uri="{FF2B5EF4-FFF2-40B4-BE49-F238E27FC236}">
                  <a16:creationId xmlns:a16="http://schemas.microsoft.com/office/drawing/2014/main" id="{F139B1B1-62D5-4AED-BA6B-2857D80B17AA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2;p42">
              <a:extLst>
                <a:ext uri="{FF2B5EF4-FFF2-40B4-BE49-F238E27FC236}">
                  <a16:creationId xmlns:a16="http://schemas.microsoft.com/office/drawing/2014/main" id="{A1316557-6FD6-409D-A916-0B5684203F3C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3;p42">
              <a:extLst>
                <a:ext uri="{FF2B5EF4-FFF2-40B4-BE49-F238E27FC236}">
                  <a16:creationId xmlns:a16="http://schemas.microsoft.com/office/drawing/2014/main" id="{58E29194-6425-4FCA-8D80-59EDACE6913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4;p42">
              <a:extLst>
                <a:ext uri="{FF2B5EF4-FFF2-40B4-BE49-F238E27FC236}">
                  <a16:creationId xmlns:a16="http://schemas.microsoft.com/office/drawing/2014/main" id="{FC5BCC43-5D90-4CC9-8988-5353FBD2E2DA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5;p42">
              <a:extLst>
                <a:ext uri="{FF2B5EF4-FFF2-40B4-BE49-F238E27FC236}">
                  <a16:creationId xmlns:a16="http://schemas.microsoft.com/office/drawing/2014/main" id="{BB463F21-F4C9-4CE6-AD74-C2BB4291C8DD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6;p42">
              <a:extLst>
                <a:ext uri="{FF2B5EF4-FFF2-40B4-BE49-F238E27FC236}">
                  <a16:creationId xmlns:a16="http://schemas.microsoft.com/office/drawing/2014/main" id="{3F6A84F3-2DA7-4E6C-8BB1-99C6259DB1F9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7;p42">
              <a:extLst>
                <a:ext uri="{FF2B5EF4-FFF2-40B4-BE49-F238E27FC236}">
                  <a16:creationId xmlns:a16="http://schemas.microsoft.com/office/drawing/2014/main" id="{F7798560-0323-4A9D-B0C9-6610208A6FC5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8;p42">
              <a:extLst>
                <a:ext uri="{FF2B5EF4-FFF2-40B4-BE49-F238E27FC236}">
                  <a16:creationId xmlns:a16="http://schemas.microsoft.com/office/drawing/2014/main" id="{4596ECFF-F23B-4540-ACB3-206755158BFE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9;p42">
              <a:extLst>
                <a:ext uri="{FF2B5EF4-FFF2-40B4-BE49-F238E27FC236}">
                  <a16:creationId xmlns:a16="http://schemas.microsoft.com/office/drawing/2014/main" id="{F28C8FE3-6ECA-4F8C-B203-2E1EA0A6E593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0;p42">
              <a:extLst>
                <a:ext uri="{FF2B5EF4-FFF2-40B4-BE49-F238E27FC236}">
                  <a16:creationId xmlns:a16="http://schemas.microsoft.com/office/drawing/2014/main" id="{20B27A4E-17D2-4F3B-A852-C986AE941AEC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1;p42">
              <a:extLst>
                <a:ext uri="{FF2B5EF4-FFF2-40B4-BE49-F238E27FC236}">
                  <a16:creationId xmlns:a16="http://schemas.microsoft.com/office/drawing/2014/main" id="{E233DD3E-89A3-4222-AAC0-B05118DED2D7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2;p42">
              <a:extLst>
                <a:ext uri="{FF2B5EF4-FFF2-40B4-BE49-F238E27FC236}">
                  <a16:creationId xmlns:a16="http://schemas.microsoft.com/office/drawing/2014/main" id="{8D6244F2-A3F7-4D29-A76D-712331BCD07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3;p42">
              <a:extLst>
                <a:ext uri="{FF2B5EF4-FFF2-40B4-BE49-F238E27FC236}">
                  <a16:creationId xmlns:a16="http://schemas.microsoft.com/office/drawing/2014/main" id="{6EE2B52D-EB92-407A-9383-2D6195CDA9E2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4;p42">
              <a:extLst>
                <a:ext uri="{FF2B5EF4-FFF2-40B4-BE49-F238E27FC236}">
                  <a16:creationId xmlns:a16="http://schemas.microsoft.com/office/drawing/2014/main" id="{3A16F115-060C-4FB6-91A9-5AD45F93FB49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0272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04F8B3-7E81-4F79-86A2-BFFE348B1104}"/>
              </a:ext>
            </a:extLst>
          </p:cNvPr>
          <p:cNvSpPr txBox="1"/>
          <p:nvPr/>
        </p:nvSpPr>
        <p:spPr>
          <a:xfrm>
            <a:off x="0" y="473996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22CE17-AF56-4621-B975-3766845B2B7C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370C4E-EA58-4BD6-96E4-F12677ED42FD}"/>
              </a:ext>
            </a:extLst>
          </p:cNvPr>
          <p:cNvSpPr txBox="1"/>
          <p:nvPr/>
        </p:nvSpPr>
        <p:spPr>
          <a:xfrm>
            <a:off x="0" y="473996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F2D9A-3302-47E1-AE4A-4316C67B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D8AAA-B54D-4006-9B88-A5B79636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FA38AF-570C-41F8-894D-690DAA79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45" y="723900"/>
            <a:ext cx="6491910" cy="36960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5A937A6-12C8-40BA-B5D6-0FB03111B7B4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3EDD54-23D8-4594-BFED-A99C6B75FB77}"/>
              </a:ext>
            </a:extLst>
          </p:cNvPr>
          <p:cNvSpPr txBox="1"/>
          <p:nvPr/>
        </p:nvSpPr>
        <p:spPr>
          <a:xfrm>
            <a:off x="0" y="473996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89864-437E-47EF-BFA2-F7CEDF43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C1053-8083-48F8-921D-D1F8C18EE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9CB1FB-FE54-4785-A079-DF82A5E8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4" y="635927"/>
            <a:ext cx="6646092" cy="38716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2F0599-2963-4211-9A57-5361E0D0D873}"/>
              </a:ext>
            </a:extLst>
          </p:cNvPr>
          <p:cNvSpPr txBox="1"/>
          <p:nvPr/>
        </p:nvSpPr>
        <p:spPr>
          <a:xfrm>
            <a:off x="0" y="47399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47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A166-1366-4E32-B3AB-F6312C70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B871C-6E92-46F5-88AC-C7C8BFE8D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352563-F4DB-4E21-9A20-58161399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29" y="598198"/>
            <a:ext cx="6815141" cy="394710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D218CB-1F71-43E9-B5C2-38FD347FB57E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86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B9B6818-9944-49F2-AEFF-B3D6B91CE8A9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ECD8F5-B94D-4AF3-AC28-E70C2EE1EA45}"/>
              </a:ext>
            </a:extLst>
          </p:cNvPr>
          <p:cNvSpPr txBox="1"/>
          <p:nvPr/>
        </p:nvSpPr>
        <p:spPr>
          <a:xfrm>
            <a:off x="0" y="473996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5201BF6-70DB-4AA4-841F-2D7F8092CE16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95964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FFFF"/>
                </a:solidFill>
              </a:rPr>
              <a:t>Hintergrund:</a:t>
            </a:r>
          </a:p>
          <a:p>
            <a:pPr marL="609600" lvl="1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Als Leitkriterium für Maßnahmen gegen die weitere Ausbreitung des Virus dienen sinnvolle Auswertungen der Datengrundlage und der Bestimmung von Maßzahlen (wie </a:t>
            </a:r>
            <a:r>
              <a:rPr lang="de-DE" sz="1600" dirty="0" err="1">
                <a:solidFill>
                  <a:srgbClr val="FFFFFF"/>
                </a:solidFill>
              </a:rPr>
              <a:t>z.B</a:t>
            </a:r>
            <a:r>
              <a:rPr lang="de-DE" sz="1600" dirty="0">
                <a:solidFill>
                  <a:srgbClr val="FFFFFF"/>
                </a:solidFill>
              </a:rPr>
              <a:t> die Reproduktionszahl, die Inzidenz bzw. Hospitalisierungsinzidenz).</a:t>
            </a:r>
          </a:p>
          <a:p>
            <a:pPr marL="609600" lvl="1" indent="0">
              <a:buClr>
                <a:srgbClr val="FFFFFF"/>
              </a:buClr>
              <a:buNone/>
            </a:pPr>
            <a:endParaRPr lang="de-DE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FFFF"/>
                </a:solidFill>
              </a:rPr>
              <a:t>Aufgabe:</a:t>
            </a:r>
          </a:p>
          <a:p>
            <a:pPr marL="609600" lvl="1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Hospitalisierungsrate eine Woche in der Zukunft vorhersagen, dabei zeitliche und räumliche Faktoren miteinbeziehen.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 err="1">
                <a:solidFill>
                  <a:srgbClr val="212E73"/>
                </a:solidFill>
                <a:latin typeface="Pathway Gothic One" panose="020B0604020202020204" charset="0"/>
              </a:rPr>
              <a:t>HOSPITALISIERUNGS</a:t>
            </a:r>
            <a:r>
              <a:rPr lang="de-DE" sz="3200" b="1" dirty="0">
                <a:solidFill>
                  <a:srgbClr val="212E73"/>
                </a:solidFill>
                <a:latin typeface="Pathway Gothic One" panose="020B0604020202020204" charset="0"/>
              </a:rPr>
              <a:t>(RATE)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ctr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Die Anzahl der zur Behandlung aufgenommenen COVID-19 Patienten (je 100.000 Einwohner) in einem bestimmten Zeitraum 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 err="1">
                <a:solidFill>
                  <a:srgbClr val="212E73"/>
                </a:solidFill>
                <a:latin typeface="Pathway Gothic One" panose="020B0604020202020204" charset="0"/>
              </a:rPr>
              <a:t>NOWCASTING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Verzögerungen bei der Meldung (Zeitraum zwischen Krankheitsbeginn und Meldung) 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de-DE" sz="2000" dirty="0">
                <a:solidFill>
                  <a:srgbClr val="FFFFFF"/>
                </a:solidFill>
              </a:rPr>
              <a:t>Die täglich neu gemeldeten Corona-Fallzahlen entsprechen nicht der tatsächlichen Zahl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en-US" sz="2000" b="1" u="sng" dirty="0">
                <a:solidFill>
                  <a:srgbClr val="FFFFFF"/>
                </a:solidFill>
              </a:rPr>
              <a:t>Nowcast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 err="1">
                <a:solidFill>
                  <a:srgbClr val="FFFFFF"/>
                </a:solidFill>
              </a:rPr>
              <a:t>Durch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ein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statistisches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Verfahren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erfolgt</a:t>
            </a:r>
            <a:r>
              <a:rPr lang="en-US" sz="2000" dirty="0">
                <a:solidFill>
                  <a:srgbClr val="FFFFFF"/>
                </a:solidFill>
              </a:rPr>
              <a:t> e</a:t>
            </a:r>
            <a:r>
              <a:rPr lang="de-DE" sz="2000" dirty="0" err="1">
                <a:solidFill>
                  <a:srgbClr val="FFFFFF"/>
                </a:solidFill>
              </a:rPr>
              <a:t>ine</a:t>
            </a:r>
            <a:r>
              <a:rPr lang="de-DE" sz="2000" dirty="0">
                <a:solidFill>
                  <a:srgbClr val="FFFFFF"/>
                </a:solidFill>
              </a:rPr>
              <a:t> Schätzung zum aktuellen Zeitpunkt</a:t>
            </a:r>
          </a:p>
        </p:txBody>
      </p:sp>
    </p:spTree>
    <p:extLst>
      <p:ext uri="{BB962C8B-B14F-4D97-AF65-F5344CB8AC3E}">
        <p14:creationId xmlns:p14="http://schemas.microsoft.com/office/powerpoint/2010/main" val="350805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37175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878277" y="1407245"/>
            <a:ext cx="1293670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Infektion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077" name="Google Shape;1077;p49"/>
          <p:cNvSpPr/>
          <p:nvPr/>
        </p:nvSpPr>
        <p:spPr>
          <a:xfrm>
            <a:off x="2247595" y="1407245"/>
            <a:ext cx="1612038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Ansteckend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cxnSp>
        <p:nvCxnSpPr>
          <p:cNvPr id="1080" name="Google Shape;1080;p49"/>
          <p:cNvCxnSpPr>
            <a:cxnSpLocks/>
            <a:stCxn id="1076" idx="4"/>
          </p:cNvCxnSpPr>
          <p:nvPr/>
        </p:nvCxnSpPr>
        <p:spPr>
          <a:xfrm>
            <a:off x="1525112" y="2332899"/>
            <a:ext cx="1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242643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>
            <a:cxnSpLocks/>
            <a:stCxn id="1077" idx="4"/>
          </p:cNvCxnSpPr>
          <p:nvPr/>
        </p:nvCxnSpPr>
        <p:spPr>
          <a:xfrm>
            <a:off x="3053614" y="2317396"/>
            <a:ext cx="0" cy="3970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383278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031981" y="4075595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650464" y="3228008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3" y="2869989"/>
            <a:ext cx="1547606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3717531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242643" y="2865963"/>
            <a:ext cx="237624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>
            <a:off x="5242643" y="2714449"/>
            <a:ext cx="23762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079;p49">
            <a:extLst>
              <a:ext uri="{FF2B5EF4-FFF2-40B4-BE49-F238E27FC236}">
                <a16:creationId xmlns:a16="http://schemas.microsoft.com/office/drawing/2014/main" id="{08AC8369-50AB-415C-9662-888BB034235F}"/>
              </a:ext>
            </a:extLst>
          </p:cNvPr>
          <p:cNvSpPr/>
          <p:nvPr/>
        </p:nvSpPr>
        <p:spPr>
          <a:xfrm>
            <a:off x="6549316" y="1216527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3" name="Google Shape;1078;p49">
            <a:extLst>
              <a:ext uri="{FF2B5EF4-FFF2-40B4-BE49-F238E27FC236}">
                <a16:creationId xmlns:a16="http://schemas.microsoft.com/office/drawing/2014/main" id="{A20341AA-47AF-46B3-80D6-635298B87D32}"/>
              </a:ext>
            </a:extLst>
          </p:cNvPr>
          <p:cNvSpPr/>
          <p:nvPr/>
        </p:nvSpPr>
        <p:spPr>
          <a:xfrm>
            <a:off x="4512969" y="1151678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" grpId="0" animBg="1"/>
      <p:bldP spid="1077" grpId="0" animBg="1"/>
      <p:bldP spid="1084" grpId="0"/>
      <p:bldP spid="1092" grpId="0"/>
      <p:bldP spid="1094" grpId="0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sp>
        <p:nvSpPr>
          <p:cNvPr id="1078" name="Google Shape;1078;p49"/>
          <p:cNvSpPr/>
          <p:nvPr/>
        </p:nvSpPr>
        <p:spPr>
          <a:xfrm>
            <a:off x="249312" y="1619038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079" name="Google Shape;1079;p49"/>
          <p:cNvSpPr/>
          <p:nvPr/>
        </p:nvSpPr>
        <p:spPr>
          <a:xfrm>
            <a:off x="6833981" y="1595506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cxnSp>
        <p:nvCxnSpPr>
          <p:cNvPr id="1081" name="Google Shape;1081;p49"/>
          <p:cNvCxnSpPr>
            <a:cxnSpLocks/>
          </p:cNvCxnSpPr>
          <p:nvPr/>
        </p:nvCxnSpPr>
        <p:spPr>
          <a:xfrm flipH="1">
            <a:off x="995056" y="280024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>
            <a:cxnSpLocks/>
          </p:cNvCxnSpPr>
          <p:nvPr/>
        </p:nvCxnSpPr>
        <p:spPr>
          <a:xfrm>
            <a:off x="7903550" y="2773504"/>
            <a:ext cx="0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 flipV="1">
            <a:off x="995056" y="3544683"/>
            <a:ext cx="6908494" cy="267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081;p49">
            <a:extLst>
              <a:ext uri="{FF2B5EF4-FFF2-40B4-BE49-F238E27FC236}">
                <a16:creationId xmlns:a16="http://schemas.microsoft.com/office/drawing/2014/main" id="{1D2950BF-EE8B-4AE3-9E93-2248B71E6616}"/>
              </a:ext>
            </a:extLst>
          </p:cNvPr>
          <p:cNvCxnSpPr>
            <a:cxnSpLocks/>
          </p:cNvCxnSpPr>
          <p:nvPr/>
        </p:nvCxnSpPr>
        <p:spPr>
          <a:xfrm flipH="1">
            <a:off x="2489238" y="2773504"/>
            <a:ext cx="1" cy="7845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081;p49">
            <a:extLst>
              <a:ext uri="{FF2B5EF4-FFF2-40B4-BE49-F238E27FC236}">
                <a16:creationId xmlns:a16="http://schemas.microsoft.com/office/drawing/2014/main" id="{54DB0390-4EE5-403C-938A-B318FE9E400E}"/>
              </a:ext>
            </a:extLst>
          </p:cNvPr>
          <p:cNvCxnSpPr>
            <a:cxnSpLocks/>
          </p:cNvCxnSpPr>
          <p:nvPr/>
        </p:nvCxnSpPr>
        <p:spPr>
          <a:xfrm flipH="1">
            <a:off x="4116839" y="2773504"/>
            <a:ext cx="1" cy="10175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081;p49">
            <a:extLst>
              <a:ext uri="{FF2B5EF4-FFF2-40B4-BE49-F238E27FC236}">
                <a16:creationId xmlns:a16="http://schemas.microsoft.com/office/drawing/2014/main" id="{A6713D72-D942-44EF-8071-50EC9CA3FF19}"/>
              </a:ext>
            </a:extLst>
          </p:cNvPr>
          <p:cNvCxnSpPr>
            <a:cxnSpLocks/>
          </p:cNvCxnSpPr>
          <p:nvPr/>
        </p:nvCxnSpPr>
        <p:spPr>
          <a:xfrm flipH="1">
            <a:off x="5912614" y="278687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078;p49">
            <a:extLst>
              <a:ext uri="{FF2B5EF4-FFF2-40B4-BE49-F238E27FC236}">
                <a16:creationId xmlns:a16="http://schemas.microsoft.com/office/drawing/2014/main" id="{AEC6AEC1-C5CE-408E-A27F-D24D43A5106A}"/>
              </a:ext>
            </a:extLst>
          </p:cNvPr>
          <p:cNvSpPr/>
          <p:nvPr/>
        </p:nvSpPr>
        <p:spPr>
          <a:xfrm>
            <a:off x="1893182" y="1847923"/>
            <a:ext cx="121306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Positiv getestet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6" name="Google Shape;1078;p49">
            <a:extLst>
              <a:ext uri="{FF2B5EF4-FFF2-40B4-BE49-F238E27FC236}">
                <a16:creationId xmlns:a16="http://schemas.microsoft.com/office/drawing/2014/main" id="{45A3440F-0CDB-446F-9A67-2E4E07828666}"/>
              </a:ext>
            </a:extLst>
          </p:cNvPr>
          <p:cNvSpPr/>
          <p:nvPr/>
        </p:nvSpPr>
        <p:spPr>
          <a:xfrm>
            <a:off x="3285808" y="1175652"/>
            <a:ext cx="1675597" cy="160797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lokalem Gesundheits-amt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7" name="Google Shape;1078;p49">
            <a:extLst>
              <a:ext uri="{FF2B5EF4-FFF2-40B4-BE49-F238E27FC236}">
                <a16:creationId xmlns:a16="http://schemas.microsoft.com/office/drawing/2014/main" id="{4983AEF2-0E3B-42B5-9F2B-E17B3FAF8974}"/>
              </a:ext>
            </a:extLst>
          </p:cNvPr>
          <p:cNvSpPr/>
          <p:nvPr/>
        </p:nvSpPr>
        <p:spPr>
          <a:xfrm>
            <a:off x="5144889" y="1685942"/>
            <a:ext cx="1535450" cy="109768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RKI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8ED13F5-FE7A-4AE0-9630-7087BD6D452F}"/>
              </a:ext>
            </a:extLst>
          </p:cNvPr>
          <p:cNvSpPr/>
          <p:nvPr/>
        </p:nvSpPr>
        <p:spPr>
          <a:xfrm>
            <a:off x="3469417" y="3791087"/>
            <a:ext cx="129484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Meldedatum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F47091C-EC8A-46AC-9AF8-ADCF12C53BA5}"/>
              </a:ext>
            </a:extLst>
          </p:cNvPr>
          <p:cNvSpPr/>
          <p:nvPr/>
        </p:nvSpPr>
        <p:spPr>
          <a:xfrm>
            <a:off x="7156513" y="3791087"/>
            <a:ext cx="149407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Hospitalisierungs-datum</a:t>
            </a:r>
            <a:endParaRPr lang="de-DE" sz="2000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6251072D-C168-4606-A722-CF85E469AA35}"/>
              </a:ext>
            </a:extLst>
          </p:cNvPr>
          <p:cNvSpPr/>
          <p:nvPr/>
        </p:nvSpPr>
        <p:spPr>
          <a:xfrm rot="10800000">
            <a:off x="5031029" y="3861168"/>
            <a:ext cx="1802951" cy="5806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oogle Shape;1083;p49">
            <a:extLst>
              <a:ext uri="{FF2B5EF4-FFF2-40B4-BE49-F238E27FC236}">
                <a16:creationId xmlns:a16="http://schemas.microsoft.com/office/drawing/2014/main" id="{4552FCEB-9220-445C-BC80-F014DBDA3E47}"/>
              </a:ext>
            </a:extLst>
          </p:cNvPr>
          <p:cNvCxnSpPr>
            <a:cxnSpLocks/>
          </p:cNvCxnSpPr>
          <p:nvPr/>
        </p:nvCxnSpPr>
        <p:spPr>
          <a:xfrm>
            <a:off x="7903550" y="3544683"/>
            <a:ext cx="0" cy="2464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12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14" grpId="0" animBg="1"/>
      <p:bldP spid="44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>
                <a:solidFill>
                  <a:srgbClr val="212E73"/>
                </a:solidFill>
                <a:latin typeface="Pathway Gothic One" panose="020B0604020202020204" charset="0"/>
              </a:rPr>
              <a:t>BERICHTETE VS. AKTUALISIERTE INZIDENZZAHL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cxnSp>
        <p:nvCxnSpPr>
          <p:cNvPr id="5" name="Google Shape;1075;p49">
            <a:extLst>
              <a:ext uri="{FF2B5EF4-FFF2-40B4-BE49-F238E27FC236}">
                <a16:creationId xmlns:a16="http://schemas.microsoft.com/office/drawing/2014/main" id="{A4E4D0F5-02E9-45A1-8DD1-6F78063EA654}"/>
              </a:ext>
            </a:extLst>
          </p:cNvPr>
          <p:cNvCxnSpPr>
            <a:cxnSpLocks/>
          </p:cNvCxnSpPr>
          <p:nvPr/>
        </p:nvCxnSpPr>
        <p:spPr>
          <a:xfrm>
            <a:off x="1105906" y="3400493"/>
            <a:ext cx="31606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081;p49">
            <a:extLst>
              <a:ext uri="{FF2B5EF4-FFF2-40B4-BE49-F238E27FC236}">
                <a16:creationId xmlns:a16="http://schemas.microsoft.com/office/drawing/2014/main" id="{88572A59-7855-431E-9D3F-276A7FB12D11}"/>
              </a:ext>
            </a:extLst>
          </p:cNvPr>
          <p:cNvCxnSpPr>
            <a:cxnSpLocks/>
          </p:cNvCxnSpPr>
          <p:nvPr/>
        </p:nvCxnSpPr>
        <p:spPr>
          <a:xfrm flipH="1">
            <a:off x="1105906" y="3221880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81;p49">
            <a:extLst>
              <a:ext uri="{FF2B5EF4-FFF2-40B4-BE49-F238E27FC236}">
                <a16:creationId xmlns:a16="http://schemas.microsoft.com/office/drawing/2014/main" id="{EEEBEA3D-7F0D-431A-8891-8342EC9D9DC7}"/>
              </a:ext>
            </a:extLst>
          </p:cNvPr>
          <p:cNvCxnSpPr>
            <a:cxnSpLocks/>
          </p:cNvCxnSpPr>
          <p:nvPr/>
        </p:nvCxnSpPr>
        <p:spPr>
          <a:xfrm flipH="1">
            <a:off x="4266593" y="3221879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81;p49">
            <a:extLst>
              <a:ext uri="{FF2B5EF4-FFF2-40B4-BE49-F238E27FC236}">
                <a16:creationId xmlns:a16="http://schemas.microsoft.com/office/drawing/2014/main" id="{CB6596B9-2141-4CB0-964A-340CDD828901}"/>
              </a:ext>
            </a:extLst>
          </p:cNvPr>
          <p:cNvCxnSpPr>
            <a:cxnSpLocks/>
          </p:cNvCxnSpPr>
          <p:nvPr/>
        </p:nvCxnSpPr>
        <p:spPr>
          <a:xfrm flipH="1">
            <a:off x="1483495" y="3221878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081;p49">
            <a:extLst>
              <a:ext uri="{FF2B5EF4-FFF2-40B4-BE49-F238E27FC236}">
                <a16:creationId xmlns:a16="http://schemas.microsoft.com/office/drawing/2014/main" id="{49732E3B-8BA8-4A8C-86A6-A1981478E02A}"/>
              </a:ext>
            </a:extLst>
          </p:cNvPr>
          <p:cNvCxnSpPr>
            <a:cxnSpLocks/>
          </p:cNvCxnSpPr>
          <p:nvPr/>
        </p:nvCxnSpPr>
        <p:spPr>
          <a:xfrm flipH="1">
            <a:off x="1869331" y="3221876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81;p49">
            <a:extLst>
              <a:ext uri="{FF2B5EF4-FFF2-40B4-BE49-F238E27FC236}">
                <a16:creationId xmlns:a16="http://schemas.microsoft.com/office/drawing/2014/main" id="{787E1743-9A9F-4858-A7DE-F03D4567A17E}"/>
              </a:ext>
            </a:extLst>
          </p:cNvPr>
          <p:cNvCxnSpPr>
            <a:cxnSpLocks/>
          </p:cNvCxnSpPr>
          <p:nvPr/>
        </p:nvCxnSpPr>
        <p:spPr>
          <a:xfrm flipH="1">
            <a:off x="2218816" y="3221877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081;p49">
            <a:extLst>
              <a:ext uri="{FF2B5EF4-FFF2-40B4-BE49-F238E27FC236}">
                <a16:creationId xmlns:a16="http://schemas.microsoft.com/office/drawing/2014/main" id="{D677552C-1EFB-4488-8056-E67B69FEE6C0}"/>
              </a:ext>
            </a:extLst>
          </p:cNvPr>
          <p:cNvCxnSpPr>
            <a:cxnSpLocks/>
          </p:cNvCxnSpPr>
          <p:nvPr/>
        </p:nvCxnSpPr>
        <p:spPr>
          <a:xfrm flipH="1">
            <a:off x="2563516" y="3221877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81;p49">
            <a:extLst>
              <a:ext uri="{FF2B5EF4-FFF2-40B4-BE49-F238E27FC236}">
                <a16:creationId xmlns:a16="http://schemas.microsoft.com/office/drawing/2014/main" id="{A2F1E628-0ECE-4CE0-AD6C-332CF3A98CB0}"/>
              </a:ext>
            </a:extLst>
          </p:cNvPr>
          <p:cNvCxnSpPr>
            <a:cxnSpLocks/>
          </p:cNvCxnSpPr>
          <p:nvPr/>
        </p:nvCxnSpPr>
        <p:spPr>
          <a:xfrm flipH="1">
            <a:off x="2907932" y="3221876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081;p49">
            <a:extLst>
              <a:ext uri="{FF2B5EF4-FFF2-40B4-BE49-F238E27FC236}">
                <a16:creationId xmlns:a16="http://schemas.microsoft.com/office/drawing/2014/main" id="{84914E50-3234-420F-AC6B-17233DB07470}"/>
              </a:ext>
            </a:extLst>
          </p:cNvPr>
          <p:cNvCxnSpPr>
            <a:cxnSpLocks/>
          </p:cNvCxnSpPr>
          <p:nvPr/>
        </p:nvCxnSpPr>
        <p:spPr>
          <a:xfrm flipH="1">
            <a:off x="3252348" y="3211951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81;p49">
            <a:extLst>
              <a:ext uri="{FF2B5EF4-FFF2-40B4-BE49-F238E27FC236}">
                <a16:creationId xmlns:a16="http://schemas.microsoft.com/office/drawing/2014/main" id="{5F86DAAC-A1AB-42D1-A6AB-8362E5B68851}"/>
              </a:ext>
            </a:extLst>
          </p:cNvPr>
          <p:cNvCxnSpPr>
            <a:cxnSpLocks/>
          </p:cNvCxnSpPr>
          <p:nvPr/>
        </p:nvCxnSpPr>
        <p:spPr>
          <a:xfrm flipH="1">
            <a:off x="3601833" y="3221876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081;p49">
            <a:extLst>
              <a:ext uri="{FF2B5EF4-FFF2-40B4-BE49-F238E27FC236}">
                <a16:creationId xmlns:a16="http://schemas.microsoft.com/office/drawing/2014/main" id="{DF092219-DA3C-43AD-9E24-09365C532D89}"/>
              </a:ext>
            </a:extLst>
          </p:cNvPr>
          <p:cNvCxnSpPr>
            <a:cxnSpLocks/>
          </p:cNvCxnSpPr>
          <p:nvPr/>
        </p:nvCxnSpPr>
        <p:spPr>
          <a:xfrm flipH="1">
            <a:off x="3942745" y="3221876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AutoShape 13">
            <a:extLst>
              <a:ext uri="{FF2B5EF4-FFF2-40B4-BE49-F238E27FC236}">
                <a16:creationId xmlns:a16="http://schemas.microsoft.com/office/drawing/2014/main" id="{EAB22AC2-BBBF-48BB-B259-D76A1BB699DC}"/>
              </a:ext>
            </a:extLst>
          </p:cNvPr>
          <p:cNvSpPr>
            <a:spLocks/>
          </p:cNvSpPr>
          <p:nvPr/>
        </p:nvSpPr>
        <p:spPr bwMode="auto">
          <a:xfrm>
            <a:off x="1095527" y="3687878"/>
            <a:ext cx="250629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2" name="AutoShape 13">
            <a:extLst>
              <a:ext uri="{FF2B5EF4-FFF2-40B4-BE49-F238E27FC236}">
                <a16:creationId xmlns:a16="http://schemas.microsoft.com/office/drawing/2014/main" id="{CF146F42-B7DF-49E1-8BA4-D2FB2DAAF096}"/>
              </a:ext>
            </a:extLst>
          </p:cNvPr>
          <p:cNvSpPr>
            <a:spLocks/>
          </p:cNvSpPr>
          <p:nvPr/>
        </p:nvSpPr>
        <p:spPr bwMode="auto">
          <a:xfrm rot="10800000">
            <a:off x="1483495" y="2769415"/>
            <a:ext cx="2459250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8D558186-E2E4-4B96-8EB6-7558FD09B496}"/>
              </a:ext>
            </a:extLst>
          </p:cNvPr>
          <p:cNvSpPr>
            <a:spLocks/>
          </p:cNvSpPr>
          <p:nvPr/>
        </p:nvSpPr>
        <p:spPr bwMode="auto">
          <a:xfrm>
            <a:off x="1847944" y="4284390"/>
            <a:ext cx="2423014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09C7BA-E206-45BC-A576-287E455C12EE}"/>
              </a:ext>
            </a:extLst>
          </p:cNvPr>
          <p:cNvSpPr/>
          <p:nvPr/>
        </p:nvSpPr>
        <p:spPr>
          <a:xfrm>
            <a:off x="2148137" y="4026016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800" dirty="0">
                <a:solidFill>
                  <a:srgbClr val="FFFFFF"/>
                </a:solidFill>
                <a:latin typeface="Pathway Gothic One" panose="020B0604020202020204" charset="0"/>
              </a:rPr>
              <a:t>6.5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4FB9A5-5DAA-4F0A-AD43-A6230E43B87B}"/>
              </a:ext>
            </a:extLst>
          </p:cNvPr>
          <p:cNvSpPr/>
          <p:nvPr/>
        </p:nvSpPr>
        <p:spPr>
          <a:xfrm>
            <a:off x="2928646" y="463250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800" dirty="0">
                <a:solidFill>
                  <a:srgbClr val="FFFFFF"/>
                </a:solidFill>
                <a:latin typeface="Pathway Gothic One" panose="020B0604020202020204" charset="0"/>
              </a:rPr>
              <a:t>7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AE14A32-926C-4602-B754-AC626E2D3BB2}"/>
              </a:ext>
            </a:extLst>
          </p:cNvPr>
          <p:cNvSpPr/>
          <p:nvPr/>
        </p:nvSpPr>
        <p:spPr>
          <a:xfrm>
            <a:off x="2578333" y="238773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800" dirty="0">
                <a:solidFill>
                  <a:srgbClr val="FFFFFF"/>
                </a:solidFill>
                <a:latin typeface="Pathway Gothic One" panose="020B0604020202020204" charset="0"/>
              </a:rPr>
              <a:t>5</a:t>
            </a:r>
          </a:p>
        </p:txBody>
      </p:sp>
      <p:sp>
        <p:nvSpPr>
          <p:cNvPr id="28" name="Google Shape;933;p47">
            <a:extLst>
              <a:ext uri="{FF2B5EF4-FFF2-40B4-BE49-F238E27FC236}">
                <a16:creationId xmlns:a16="http://schemas.microsoft.com/office/drawing/2014/main" id="{A0B18E0E-11D9-4E55-A15F-775A13D0A253}"/>
              </a:ext>
            </a:extLst>
          </p:cNvPr>
          <p:cNvSpPr/>
          <p:nvPr/>
        </p:nvSpPr>
        <p:spPr>
          <a:xfrm>
            <a:off x="4873043" y="3188742"/>
            <a:ext cx="1336878" cy="1258422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47">
            <a:extLst>
              <a:ext uri="{FF2B5EF4-FFF2-40B4-BE49-F238E27FC236}">
                <a16:creationId xmlns:a16="http://schemas.microsoft.com/office/drawing/2014/main" id="{57B84474-73AA-4109-B2C0-484DB2685848}"/>
              </a:ext>
            </a:extLst>
          </p:cNvPr>
          <p:cNvSpPr/>
          <p:nvPr/>
        </p:nvSpPr>
        <p:spPr>
          <a:xfrm rot="5400000">
            <a:off x="6283851" y="2516253"/>
            <a:ext cx="1592227" cy="228600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54A5AD18-5A95-427D-BC79-10D5C59F4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77847"/>
              </p:ext>
            </p:extLst>
          </p:nvPr>
        </p:nvGraphicFramePr>
        <p:xfrm>
          <a:off x="4896890" y="2914946"/>
          <a:ext cx="3310186" cy="1532216"/>
        </p:xfrm>
        <a:graphic>
          <a:graphicData uri="http://schemas.openxmlformats.org/drawingml/2006/table">
            <a:tbl>
              <a:tblPr firstRow="1" bandRow="1">
                <a:tableStyleId>{1DD1AFA3-17FB-4D27-8459-2F0334C7B981}</a:tableStyleId>
              </a:tblPr>
              <a:tblGrid>
                <a:gridCol w="1037231">
                  <a:extLst>
                    <a:ext uri="{9D8B030D-6E8A-4147-A177-3AD203B41FA5}">
                      <a16:colId xmlns:a16="http://schemas.microsoft.com/office/drawing/2014/main" val="214764501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708895980"/>
                    </a:ext>
                  </a:extLst>
                </a:gridCol>
                <a:gridCol w="1276669">
                  <a:extLst>
                    <a:ext uri="{9D8B030D-6E8A-4147-A177-3AD203B41FA5}">
                      <a16:colId xmlns:a16="http://schemas.microsoft.com/office/drawing/2014/main" val="2225948939"/>
                    </a:ext>
                  </a:extLst>
                </a:gridCol>
              </a:tblGrid>
              <a:tr h="383054">
                <a:tc>
                  <a:txBody>
                    <a:bodyPr/>
                    <a:lstStyle/>
                    <a:p>
                      <a:endParaRPr lang="de-DE" sz="1200" dirty="0"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Berichtet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Aktualisiert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399408"/>
                  </a:ext>
                </a:extLst>
              </a:tr>
              <a:tr h="38305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Vorgestern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6.5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6.9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799836"/>
                  </a:ext>
                </a:extLst>
              </a:tr>
              <a:tr h="38305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Gestern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5.3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778460"/>
                  </a:ext>
                </a:extLst>
              </a:tr>
              <a:tr h="38305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Heute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7.1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62783"/>
                  </a:ext>
                </a:extLst>
              </a:tr>
            </a:tbl>
          </a:graphicData>
        </a:graphic>
      </p:graphicFrame>
      <p:sp>
        <p:nvSpPr>
          <p:cNvPr id="31" name="Rechteck 30">
            <a:extLst>
              <a:ext uri="{FF2B5EF4-FFF2-40B4-BE49-F238E27FC236}">
                <a16:creationId xmlns:a16="http://schemas.microsoft.com/office/drawing/2014/main" id="{875C2571-91DD-48D0-B8CD-04F2D415FBA0}"/>
              </a:ext>
            </a:extLst>
          </p:cNvPr>
          <p:cNvSpPr/>
          <p:nvPr/>
        </p:nvSpPr>
        <p:spPr>
          <a:xfrm>
            <a:off x="3467543" y="2913863"/>
            <a:ext cx="260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3600" b="1" dirty="0">
                <a:solidFill>
                  <a:srgbClr val="FFFFFF"/>
                </a:solidFill>
                <a:latin typeface="Pathway Gothic One" panose="020B0604020202020204" charset="0"/>
              </a:rPr>
              <a:t>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B684444-4EF0-4F0B-A503-01583B8C9240}"/>
              </a:ext>
            </a:extLst>
          </p:cNvPr>
          <p:cNvSpPr/>
          <p:nvPr/>
        </p:nvSpPr>
        <p:spPr>
          <a:xfrm>
            <a:off x="3811086" y="2913863"/>
            <a:ext cx="260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3600" b="1" dirty="0">
                <a:solidFill>
                  <a:srgbClr val="FFFFFF"/>
                </a:solidFill>
                <a:latin typeface="Pathway Gothic One" panose="020B0604020202020204" charset="0"/>
              </a:rPr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6D0F596-79B7-44CA-A84D-DD5A366FE508}"/>
              </a:ext>
            </a:extLst>
          </p:cNvPr>
          <p:cNvSpPr/>
          <p:nvPr/>
        </p:nvSpPr>
        <p:spPr>
          <a:xfrm>
            <a:off x="4120922" y="2913863"/>
            <a:ext cx="260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3600" b="1" dirty="0">
                <a:solidFill>
                  <a:srgbClr val="FFFFFF"/>
                </a:solidFill>
                <a:latin typeface="Pathway Gothic One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894697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Bildschirmpräsentation (16:9)</PresentationFormat>
  <Paragraphs>219</Paragraphs>
  <Slides>34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4" baseType="lpstr">
      <vt:lpstr>Arial</vt:lpstr>
      <vt:lpstr>Oxygen Light</vt:lpstr>
      <vt:lpstr>Fira Sans Extra Condensed Medium</vt:lpstr>
      <vt:lpstr>Wingdings</vt:lpstr>
      <vt:lpstr>Roboto Condensed Light</vt:lpstr>
      <vt:lpstr>Pathway Gothic One</vt:lpstr>
      <vt:lpstr>Monaco</vt:lpstr>
      <vt:lpstr>Oswald</vt:lpstr>
      <vt:lpstr>Hind</vt:lpstr>
      <vt:lpstr>Coronavirus Disease by Slidesgo</vt:lpstr>
      <vt:lpstr>COVID-19: VORHERSAGE DER HOSPITALISIERUNGSRATE</vt:lpstr>
      <vt:lpstr>AGENDA</vt:lpstr>
      <vt:lpstr>01</vt:lpstr>
      <vt:lpstr>ALLGEMEINE INFORMATIONEN</vt:lpstr>
      <vt:lpstr>DEFINITIONEN</vt:lpstr>
      <vt:lpstr>DEFINITIONEN</vt:lpstr>
      <vt:lpstr>KRANKHEITSVERLAUF BEI COVID-19 PATIENTEN</vt:lpstr>
      <vt:lpstr>KRANKHEITSVERLAUF BEI COVID-19 PATIENTEN</vt:lpstr>
      <vt:lpstr>DEFINITIONEN</vt:lpstr>
      <vt:lpstr>ZIEL</vt:lpstr>
      <vt:lpstr>02</vt:lpstr>
      <vt:lpstr>FINALER DATENSATZ</vt:lpstr>
      <vt:lpstr>PROBLEMATIK</vt:lpstr>
      <vt:lpstr>PROBLEMATIK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KORRELATION NEUERKRANKUNG - HOSPITALISIERUNG</vt:lpstr>
      <vt:lpstr>04</vt:lpstr>
      <vt:lpstr>MODELLVORSTELLUNG (FÜR BAYERN)</vt:lpstr>
      <vt:lpstr>PREDICTION GRAPH (FÜR BAYERN)</vt:lpstr>
      <vt:lpstr>AUSBLICK</vt:lpstr>
      <vt:lpstr>Diskussionsrunde</vt:lpstr>
      <vt:lpstr>ANHANG</vt:lpstr>
      <vt:lpstr>Beta Koeffizienten</vt:lpstr>
      <vt:lpstr>DIAGNOSEPLOTS</vt:lpstr>
      <vt:lpstr>PowerPoint-Präsentation</vt:lpstr>
      <vt:lpstr>PowerPoint-Präsentation</vt:lpstr>
      <vt:lpstr>PowerPoint-Präsentation</vt:lpstr>
      <vt:lpstr>VERTEILUNG HOSPITALISIERUNG INNERHALB EINER WOCHE</vt:lpstr>
      <vt:lpstr>HOSPITALISIERUNGSINZIDENZ NACH ALTERSGRUPPEN UND IMPFSTATUS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67</cp:revision>
  <dcterms:modified xsi:type="dcterms:W3CDTF">2022-03-05T13:33:18Z</dcterms:modified>
</cp:coreProperties>
</file>