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138c45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138c45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138c45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138c45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8dd040c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8dd040c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38c45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38c45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8dd040c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8dd040c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8dd040c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8dd040c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8dd040c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8dd040c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8dd040c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8dd040c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8dd040c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8dd040c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8dd040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8dd040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138c45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138c45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3825" y="144500"/>
            <a:ext cx="8588400" cy="21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Earthquake Damage Prediction Challenge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55500" y="4209825"/>
            <a:ext cx="7522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Amanda Marques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Andres Olivares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Javier Ferrando</a:t>
            </a:r>
            <a:endParaRPr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5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 and Recommendations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724100"/>
            <a:ext cx="85206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 earthquake occurs: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Centrate the forces in the ward_ids with more numbers of higher buildings, with foundation_type of mud and lower incomes, as such houses are the most likely to suffer severe damage.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Long term plan: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to build more houses with reinforced concrete (RC) as material, avoiding the use of Mud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building on specific ward_id areas.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Actions that can be done now: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Prevention campaigns for people in dangerous areas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more time was given?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More feature engineering such as defining new variables and trying their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More EDA to get further data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Hyperparameters </a:t>
            </a:r>
            <a:r>
              <a:rPr lang="en"/>
              <a:t>tuning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Usage of external data like geo-location data to correlate ward_id with specific geo-active locations.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More quantitative recommendations for the client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25" y="378125"/>
            <a:ext cx="6359026" cy="42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Approach in Brief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trying to predict </a:t>
            </a:r>
            <a:r>
              <a:rPr b="1" lang="en"/>
              <a:t>which</a:t>
            </a:r>
            <a:r>
              <a:rPr lang="en"/>
              <a:t> buildings will be </a:t>
            </a:r>
            <a:r>
              <a:rPr b="1" lang="en"/>
              <a:t>unsafe</a:t>
            </a:r>
            <a:r>
              <a:rPr lang="en"/>
              <a:t> and </a:t>
            </a:r>
            <a:r>
              <a:rPr b="1" lang="en"/>
              <a:t>why.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approach this as a </a:t>
            </a:r>
            <a:r>
              <a:rPr b="1" lang="en"/>
              <a:t>regression</a:t>
            </a:r>
            <a:r>
              <a:rPr lang="en"/>
              <a:t> problem, where we will predict a number that is closer to the label of damage (from 1 to 5).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 why we chose regression: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ordinality of the scale; A damage that is tagged as 4 is less severe than one that is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evaluation metrics: in case our model is classifying the damages incorrectly, the RMSE would be punished unproportionally;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Imbalanced dataset; there are far more samples in class 5 than 1.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/Feature Engineering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Outliers: 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of buildings: 999 years old buildings were probably a typo and only represented 0.5% of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Transformed income_range string into a numeric type, by replacing the range with its mean.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Bucketize age to get a more even distribution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several variables due to correlations (see notebook for details)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0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76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Ward_Ids: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Ward_ids are adjacents to each other;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	Similar damages in a particular number of adjacents ward_ids;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High concentration of severe damaged at specific ward_id locations.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38" y="2711750"/>
            <a:ext cx="38957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Foundation_type: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most important </a:t>
            </a:r>
            <a:r>
              <a:rPr lang="en"/>
              <a:t>feature in order to predict earthquake damage.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case the building has foundation </a:t>
            </a:r>
            <a:r>
              <a:rPr b="1" lang="en"/>
              <a:t>Mud mortar-Stone/Brick</a:t>
            </a:r>
            <a:r>
              <a:rPr lang="en"/>
              <a:t>, the building is more likely to suffer high damages from an earthquake.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safest floor type is Reinforced Cement (RC);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3044225"/>
            <a:ext cx="4782951" cy="1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Average_household_size: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contrast with the rest of the data distribution, houses that are in average 6 or 7 suffer more from damages number 4 than 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24" y="2352974"/>
            <a:ext cx="5269575" cy="27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Plinth_area: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higher the plinth_area, smaller the damage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25" y="2133825"/>
            <a:ext cx="6410974" cy="27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features are, in order: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Ward_id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Foundation type(Mud mortar-Stone/Brick)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Plinth_area_sq_ft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Household_count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height_ft_pre_eq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your final model look like?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with 72 features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you you reach there?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tried several regression models and Random forest gave us the best RMSE score on test set. Despite the simplicity of the Random Forest respect to more complex </a:t>
            </a:r>
            <a:r>
              <a:rPr lang="en"/>
              <a:t>trees-based</a:t>
            </a:r>
            <a:r>
              <a:rPr lang="en"/>
              <a:t> approaches, it performs better.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