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6FBE-05B5-4CE9-A0C8-C7384EBBC6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A8CD-7A78-4DF3-86A9-304AD6BB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/ Junit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TestFixture</a:t>
            </a:r>
            <a:r>
              <a:rPr lang="en-US" sz="2000" dirty="0" smtClean="0"/>
              <a:t>] 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SetUp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TearDown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[Test]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ExpectedException</a:t>
            </a:r>
            <a:r>
              <a:rPr lang="en-US" sz="2000" dirty="0" smtClean="0"/>
              <a:t>(</a:t>
            </a:r>
            <a:r>
              <a:rPr lang="en-US" sz="2000" dirty="0" err="1" smtClean="0"/>
              <a:t>typeof</a:t>
            </a:r>
            <a:r>
              <a:rPr lang="en-US" sz="2000" dirty="0" smtClean="0"/>
              <a:t>(Exception</a:t>
            </a:r>
            <a:r>
              <a:rPr lang="en-US" sz="2000" dirty="0" smtClean="0"/>
              <a:t>))]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(p1,p2,…)]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&lt;nothing&gt;</a:t>
            </a:r>
          </a:p>
          <a:p>
            <a:r>
              <a:rPr lang="en-US" sz="2000" dirty="0" smtClean="0"/>
              <a:t>@Before</a:t>
            </a:r>
          </a:p>
          <a:p>
            <a:r>
              <a:rPr lang="en-US" sz="2000" dirty="0" smtClean="0"/>
              <a:t>@After</a:t>
            </a:r>
          </a:p>
          <a:p>
            <a:r>
              <a:rPr lang="en-US" sz="2000" dirty="0" smtClean="0"/>
              <a:t>@Test</a:t>
            </a:r>
          </a:p>
          <a:p>
            <a:r>
              <a:rPr lang="en-US" sz="2000" dirty="0" smtClean="0"/>
              <a:t>@Test(expected = </a:t>
            </a:r>
            <a:r>
              <a:rPr lang="en-US" sz="2000" dirty="0" err="1"/>
              <a:t>E</a:t>
            </a:r>
            <a:r>
              <a:rPr lang="en-US" sz="2000" dirty="0" err="1" smtClean="0"/>
              <a:t>xception.class</a:t>
            </a:r>
            <a:r>
              <a:rPr lang="en-US" sz="2000" dirty="0" smtClean="0"/>
              <a:t>)</a:t>
            </a:r>
          </a:p>
          <a:p>
            <a:r>
              <a:rPr lang="en-US" sz="2000" smtClean="0"/>
              <a:t>Research Theories or C&amp;P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698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Nunit / Junit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Nunit / Junit</dc:title>
  <dc:creator>Anthony Marrical</dc:creator>
  <cp:lastModifiedBy>Anthony Marrical</cp:lastModifiedBy>
  <cp:revision>3</cp:revision>
  <dcterms:created xsi:type="dcterms:W3CDTF">2015-10-26T14:16:00Z</dcterms:created>
  <dcterms:modified xsi:type="dcterms:W3CDTF">2015-10-28T16:51:15Z</dcterms:modified>
</cp:coreProperties>
</file>