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3"/>
  </p:notesMasterIdLst>
  <p:sldIdLst>
    <p:sldId id="256" r:id="rId2"/>
    <p:sldId id="257" r:id="rId3"/>
    <p:sldId id="258" r:id="rId4"/>
    <p:sldId id="259" r:id="rId5"/>
    <p:sldId id="260" r:id="rId6"/>
    <p:sldId id="261" r:id="rId7"/>
    <p:sldId id="262" r:id="rId8"/>
    <p:sldId id="264" r:id="rId9"/>
    <p:sldId id="265" r:id="rId10"/>
    <p:sldId id="266"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FC65B1-0812-4CA4-A93B-425C80F320D4}" v="2" dt="2023-10-25T16:00:54.3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86" y="3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FF9960-F471-463B-8C61-202C18C1D52B}" type="datetimeFigureOut">
              <a:rPr lang="en-IN" smtClean="0"/>
              <a:t>26-10-2023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8E35B0-335B-48DA-931C-0B5E47DF0A77}" type="slidenum">
              <a:rPr lang="en-IN" smtClean="0"/>
              <a:t>‹#›</a:t>
            </a:fld>
            <a:endParaRPr lang="en-IN"/>
          </a:p>
        </p:txBody>
      </p:sp>
    </p:spTree>
    <p:extLst>
      <p:ext uri="{BB962C8B-B14F-4D97-AF65-F5344CB8AC3E}">
        <p14:creationId xmlns:p14="http://schemas.microsoft.com/office/powerpoint/2010/main" val="1140445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8E2079-C0F8-4610-9B30-ACB69F64A04C}" type="datetime1">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B0940-7EE1-46D6-9895-3A884FC57018}" type="slidenum">
              <a:rPr lang="en-IN" smtClean="0"/>
              <a:t>‹#›</a:t>
            </a:fld>
            <a:endParaRPr lang="en-IN"/>
          </a:p>
        </p:txBody>
      </p:sp>
    </p:spTree>
    <p:extLst>
      <p:ext uri="{BB962C8B-B14F-4D97-AF65-F5344CB8AC3E}">
        <p14:creationId xmlns:p14="http://schemas.microsoft.com/office/powerpoint/2010/main" val="3501062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2EE5CC-5F38-4DCD-A64F-D4B965AF24D7}" type="datetime1">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8B0940-7EE1-46D6-9895-3A884FC57018}" type="slidenum">
              <a:rPr lang="en-IN" smtClean="0"/>
              <a:t>‹#›</a:t>
            </a:fld>
            <a:endParaRPr lang="en-IN"/>
          </a:p>
        </p:txBody>
      </p:sp>
    </p:spTree>
    <p:extLst>
      <p:ext uri="{BB962C8B-B14F-4D97-AF65-F5344CB8AC3E}">
        <p14:creationId xmlns:p14="http://schemas.microsoft.com/office/powerpoint/2010/main" val="332033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3A3AA85-663D-4321-8629-5F482DF49CD2}" type="datetime1">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B0940-7EE1-46D6-9895-3A884FC57018}" type="slidenum">
              <a:rPr lang="en-IN" smtClean="0"/>
              <a:t>‹#›</a:t>
            </a:fld>
            <a:endParaRPr lang="en-IN"/>
          </a:p>
        </p:txBody>
      </p:sp>
    </p:spTree>
    <p:extLst>
      <p:ext uri="{BB962C8B-B14F-4D97-AF65-F5344CB8AC3E}">
        <p14:creationId xmlns:p14="http://schemas.microsoft.com/office/powerpoint/2010/main" val="2654363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9F0B8B1-7A06-45CB-9148-DBE6C4DE10F3}" type="datetime1">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B0940-7EE1-46D6-9895-3A884FC57018}"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22670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8D5DC6-ADE6-4E3E-896F-F34A2C7EDF98}" type="datetime1">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B0940-7EE1-46D6-9895-3A884FC57018}" type="slidenum">
              <a:rPr lang="en-IN" smtClean="0"/>
              <a:t>‹#›</a:t>
            </a:fld>
            <a:endParaRPr lang="en-IN"/>
          </a:p>
        </p:txBody>
      </p:sp>
    </p:spTree>
    <p:extLst>
      <p:ext uri="{BB962C8B-B14F-4D97-AF65-F5344CB8AC3E}">
        <p14:creationId xmlns:p14="http://schemas.microsoft.com/office/powerpoint/2010/main" val="1830541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E447513-81A7-41C8-9D0E-AAC117056432}" type="datetime1">
              <a:rPr lang="en-IN" smtClean="0"/>
              <a:t>26-10-2023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B0940-7EE1-46D6-9895-3A884FC57018}" type="slidenum">
              <a:rPr lang="en-IN" smtClean="0"/>
              <a:t>‹#›</a:t>
            </a:fld>
            <a:endParaRPr lang="en-IN"/>
          </a:p>
        </p:txBody>
      </p:sp>
    </p:spTree>
    <p:extLst>
      <p:ext uri="{BB962C8B-B14F-4D97-AF65-F5344CB8AC3E}">
        <p14:creationId xmlns:p14="http://schemas.microsoft.com/office/powerpoint/2010/main" val="12363557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8EA41A1-2088-434A-BB55-BADCA086779F}" type="datetime1">
              <a:rPr lang="en-IN" smtClean="0"/>
              <a:t>26-10-2023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B0940-7EE1-46D6-9895-3A884FC57018}" type="slidenum">
              <a:rPr lang="en-IN" smtClean="0"/>
              <a:t>‹#›</a:t>
            </a:fld>
            <a:endParaRPr lang="en-IN"/>
          </a:p>
        </p:txBody>
      </p:sp>
    </p:spTree>
    <p:extLst>
      <p:ext uri="{BB962C8B-B14F-4D97-AF65-F5344CB8AC3E}">
        <p14:creationId xmlns:p14="http://schemas.microsoft.com/office/powerpoint/2010/main" val="2452622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45139C-7488-4222-B156-D60F02680E29}" type="datetime1">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B0940-7EE1-46D6-9895-3A884FC57018}" type="slidenum">
              <a:rPr lang="en-IN" smtClean="0"/>
              <a:t>‹#›</a:t>
            </a:fld>
            <a:endParaRPr lang="en-IN"/>
          </a:p>
        </p:txBody>
      </p:sp>
    </p:spTree>
    <p:extLst>
      <p:ext uri="{BB962C8B-B14F-4D97-AF65-F5344CB8AC3E}">
        <p14:creationId xmlns:p14="http://schemas.microsoft.com/office/powerpoint/2010/main" val="1123334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971F7C-BA72-4949-9886-0F439B1B81D7}" type="datetime1">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B0940-7EE1-46D6-9895-3A884FC57018}" type="slidenum">
              <a:rPr lang="en-IN" smtClean="0"/>
              <a:t>‹#›</a:t>
            </a:fld>
            <a:endParaRPr lang="en-IN"/>
          </a:p>
        </p:txBody>
      </p:sp>
    </p:spTree>
    <p:extLst>
      <p:ext uri="{BB962C8B-B14F-4D97-AF65-F5344CB8AC3E}">
        <p14:creationId xmlns:p14="http://schemas.microsoft.com/office/powerpoint/2010/main" val="3112186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3400E-6688-4F29-BA39-13A34370238E}" type="datetime1">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B0940-7EE1-46D6-9895-3A884FC57018}" type="slidenum">
              <a:rPr lang="en-IN" smtClean="0"/>
              <a:t>‹#›</a:t>
            </a:fld>
            <a:endParaRPr lang="en-IN"/>
          </a:p>
        </p:txBody>
      </p:sp>
    </p:spTree>
    <p:extLst>
      <p:ext uri="{BB962C8B-B14F-4D97-AF65-F5344CB8AC3E}">
        <p14:creationId xmlns:p14="http://schemas.microsoft.com/office/powerpoint/2010/main" val="4140952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0EA9C-EC80-4B3E-BF7C-012F52273FF4}" type="datetime1">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B0940-7EE1-46D6-9895-3A884FC57018}" type="slidenum">
              <a:rPr lang="en-IN" smtClean="0"/>
              <a:t>‹#›</a:t>
            </a:fld>
            <a:endParaRPr lang="en-IN"/>
          </a:p>
        </p:txBody>
      </p:sp>
    </p:spTree>
    <p:extLst>
      <p:ext uri="{BB962C8B-B14F-4D97-AF65-F5344CB8AC3E}">
        <p14:creationId xmlns:p14="http://schemas.microsoft.com/office/powerpoint/2010/main" val="2721542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88C7DC-8CFC-40A7-8E41-25AC635F98B3}" type="datetime1">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8B0940-7EE1-46D6-9895-3A884FC57018}" type="slidenum">
              <a:rPr lang="en-IN" smtClean="0"/>
              <a:t>‹#›</a:t>
            </a:fld>
            <a:endParaRPr lang="en-IN"/>
          </a:p>
        </p:txBody>
      </p:sp>
    </p:spTree>
    <p:extLst>
      <p:ext uri="{BB962C8B-B14F-4D97-AF65-F5344CB8AC3E}">
        <p14:creationId xmlns:p14="http://schemas.microsoft.com/office/powerpoint/2010/main" val="2949336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11D0DE-CDBF-4F43-8038-94A18961A052}" type="datetime1">
              <a:rPr lang="en-IN" smtClean="0"/>
              <a:t>26-10-2023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8B0940-7EE1-46D6-9895-3A884FC57018}" type="slidenum">
              <a:rPr lang="en-IN" smtClean="0"/>
              <a:t>‹#›</a:t>
            </a:fld>
            <a:endParaRPr lang="en-IN"/>
          </a:p>
        </p:txBody>
      </p:sp>
    </p:spTree>
    <p:extLst>
      <p:ext uri="{BB962C8B-B14F-4D97-AF65-F5344CB8AC3E}">
        <p14:creationId xmlns:p14="http://schemas.microsoft.com/office/powerpoint/2010/main" val="2457175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AC7D304-991B-467F-99D9-CE7A28FE8F04}" type="datetime1">
              <a:rPr lang="en-IN" smtClean="0"/>
              <a:t>26-10-2023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38B0940-7EE1-46D6-9895-3A884FC57018}" type="slidenum">
              <a:rPr lang="en-IN" smtClean="0"/>
              <a:t>‹#›</a:t>
            </a:fld>
            <a:endParaRPr lang="en-IN"/>
          </a:p>
        </p:txBody>
      </p:sp>
    </p:spTree>
    <p:extLst>
      <p:ext uri="{BB962C8B-B14F-4D97-AF65-F5344CB8AC3E}">
        <p14:creationId xmlns:p14="http://schemas.microsoft.com/office/powerpoint/2010/main" val="634032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4F410D9-5C53-4660-BD44-C2C4FF542B6B}" type="datetime1">
              <a:rPr lang="en-IN" smtClean="0"/>
              <a:t>26-10-2023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38B0940-7EE1-46D6-9895-3A884FC57018}" type="slidenum">
              <a:rPr lang="en-IN" smtClean="0"/>
              <a:pPr/>
              <a:t>‹#›</a:t>
            </a:fld>
            <a:endParaRPr lang="en-IN" dirty="0"/>
          </a:p>
        </p:txBody>
      </p:sp>
    </p:spTree>
    <p:extLst>
      <p:ext uri="{BB962C8B-B14F-4D97-AF65-F5344CB8AC3E}">
        <p14:creationId xmlns:p14="http://schemas.microsoft.com/office/powerpoint/2010/main" val="786674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1261" y="0"/>
            <a:ext cx="3706927" cy="1412943"/>
          </a:xfrm>
        </p:spPr>
        <p:txBody>
          <a:bodyPr anchor="b"/>
          <a:lstStyle>
            <a:lvl1pPr algn="l">
              <a:defRPr sz="2800" b="1" u="sng">
                <a:solidFill>
                  <a:schemeClr val="tx1"/>
                </a:solidFill>
                <a:latin typeface="Aharoni" panose="02010803020104030203" pitchFamily="2" charset="-79"/>
                <a:cs typeface="Aharoni" panose="02010803020104030203" pitchFamily="2" charset="-79"/>
              </a:defRPr>
            </a:lvl1pPr>
          </a:lstStyle>
          <a:p>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01261" y="1447800"/>
            <a:ext cx="3401063" cy="2895599"/>
          </a:xfrm>
        </p:spPr>
        <p:txBody>
          <a:bodyPr/>
          <a:lstStyle>
            <a:lvl1pPr marL="0" indent="0" algn="just">
              <a:buNone/>
              <a:defRPr sz="2400">
                <a:solidFill>
                  <a:schemeClr val="tx1"/>
                </a:solidFill>
                <a:latin typeface="Arial" panose="020B0604020202020204" pitchFamily="34" charset="0"/>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86243057-0EA5-42BF-BDAA-04C1A06CA84E}" type="datetime1">
              <a:rPr lang="en-IN" smtClean="0"/>
              <a:t>26-10-2023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38B0940-7EE1-46D6-9895-3A884FC57018}" type="slidenum">
              <a:rPr lang="en-IN" smtClean="0"/>
              <a:t>‹#›</a:t>
            </a:fld>
            <a:endParaRPr lang="en-IN"/>
          </a:p>
        </p:txBody>
      </p:sp>
    </p:spTree>
    <p:extLst>
      <p:ext uri="{BB962C8B-B14F-4D97-AF65-F5344CB8AC3E}">
        <p14:creationId xmlns:p14="http://schemas.microsoft.com/office/powerpoint/2010/main" val="3107821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AE3FE6-E3AA-454A-840A-1D5C89CA39CE}" type="datetime1">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8B0940-7EE1-46D6-9895-3A884FC57018}" type="slidenum">
              <a:rPr lang="en-IN" smtClean="0"/>
              <a:t>‹#›</a:t>
            </a:fld>
            <a:endParaRPr lang="en-IN"/>
          </a:p>
        </p:txBody>
      </p:sp>
    </p:spTree>
    <p:extLst>
      <p:ext uri="{BB962C8B-B14F-4D97-AF65-F5344CB8AC3E}">
        <p14:creationId xmlns:p14="http://schemas.microsoft.com/office/powerpoint/2010/main" val="2106740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bg1"/>
            </a:gs>
            <a:gs pos="0">
              <a:schemeClr val="bg2">
                <a:lumMod val="60000"/>
                <a:lumOff val="40000"/>
              </a:schemeClr>
            </a:gs>
          </a:gsLst>
          <a:lin ang="5400000" scaled="1"/>
          <a:tileRect/>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0020C34-A56D-44BC-889E-6B8E90F7B444}" type="datetime1">
              <a:rPr lang="en-IN" smtClean="0"/>
              <a:t>26-10-2023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38B0940-7EE1-46D6-9895-3A884FC57018}" type="slidenum">
              <a:rPr lang="en-IN" smtClean="0"/>
              <a:t>‹#›</a:t>
            </a:fld>
            <a:endParaRPr lang="en-IN"/>
          </a:p>
        </p:txBody>
      </p:sp>
    </p:spTree>
    <p:extLst>
      <p:ext uri="{BB962C8B-B14F-4D97-AF65-F5344CB8AC3E}">
        <p14:creationId xmlns:p14="http://schemas.microsoft.com/office/powerpoint/2010/main" val="242406434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55000">
              <a:srgbClr val="2A7CAE"/>
            </a:gs>
            <a:gs pos="100000">
              <a:schemeClr val="bg1"/>
            </a:gs>
            <a:gs pos="0">
              <a:schemeClr val="bg2">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869F53-4F46-7B45-D1EA-06B8408A3793}"/>
              </a:ext>
            </a:extLst>
          </p:cNvPr>
          <p:cNvSpPr txBox="1"/>
          <p:nvPr/>
        </p:nvSpPr>
        <p:spPr>
          <a:xfrm>
            <a:off x="6833935" y="2073713"/>
            <a:ext cx="5277854" cy="2123658"/>
          </a:xfrm>
          <a:prstGeom prst="rect">
            <a:avLst/>
          </a:prstGeom>
          <a:noFill/>
        </p:spPr>
        <p:txBody>
          <a:bodyPr wrap="square" rtlCol="0" anchor="ctr">
            <a:spAutoFit/>
          </a:bodyPr>
          <a:lstStyle/>
          <a:p>
            <a:pPr algn="ctr"/>
            <a:r>
              <a:rPr lang="en-IN" sz="4400" dirty="0">
                <a:latin typeface="Aharoni" panose="02010803020104030203" pitchFamily="2" charset="-79"/>
                <a:cs typeface="Aharoni" panose="02010803020104030203" pitchFamily="2" charset="-79"/>
              </a:rPr>
              <a:t>Complete Explanation On Git And Github</a:t>
            </a:r>
          </a:p>
        </p:txBody>
      </p:sp>
      <p:pic>
        <p:nvPicPr>
          <p:cNvPr id="3" name="Picture 2">
            <a:extLst>
              <a:ext uri="{FF2B5EF4-FFF2-40B4-BE49-F238E27FC236}">
                <a16:creationId xmlns:a16="http://schemas.microsoft.com/office/drawing/2014/main" id="{4343A460-2E06-3AC6-EBC3-376E27EB7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6858000"/>
          </a:xfrm>
          <a:prstGeom prst="rect">
            <a:avLst/>
          </a:prstGeom>
        </p:spPr>
      </p:pic>
      <p:sp>
        <p:nvSpPr>
          <p:cNvPr id="4" name="Slide Number Placeholder 3">
            <a:extLst>
              <a:ext uri="{FF2B5EF4-FFF2-40B4-BE49-F238E27FC236}">
                <a16:creationId xmlns:a16="http://schemas.microsoft.com/office/drawing/2014/main" id="{C34639B7-09E9-0C89-3B02-1F32D1642B63}"/>
              </a:ext>
            </a:extLst>
          </p:cNvPr>
          <p:cNvSpPr>
            <a:spLocks noGrp="1"/>
          </p:cNvSpPr>
          <p:nvPr>
            <p:ph type="sldNum" sz="quarter" idx="12"/>
          </p:nvPr>
        </p:nvSpPr>
        <p:spPr/>
        <p:txBody>
          <a:bodyPr/>
          <a:lstStyle/>
          <a:p>
            <a:fld id="{438B0940-7EE1-46D6-9895-3A884FC57018}" type="slidenum">
              <a:rPr lang="en-IN" smtClean="0"/>
              <a:pPr/>
              <a:t>1</a:t>
            </a:fld>
            <a:endParaRPr lang="en-IN" dirty="0"/>
          </a:p>
        </p:txBody>
      </p:sp>
    </p:spTree>
    <p:extLst>
      <p:ext uri="{BB962C8B-B14F-4D97-AF65-F5344CB8AC3E}">
        <p14:creationId xmlns:p14="http://schemas.microsoft.com/office/powerpoint/2010/main" val="14876680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31CBC-6C8C-0D8F-5241-49DF7CA4EDC9}"/>
              </a:ext>
            </a:extLst>
          </p:cNvPr>
          <p:cNvSpPr>
            <a:spLocks noGrp="1"/>
          </p:cNvSpPr>
          <p:nvPr>
            <p:ph type="title"/>
          </p:nvPr>
        </p:nvSpPr>
        <p:spPr/>
        <p:txBody>
          <a:bodyPr/>
          <a:lstStyle/>
          <a:p>
            <a:r>
              <a:rPr lang="en-IN" dirty="0"/>
              <a:t>Pushing to GitHub</a:t>
            </a:r>
          </a:p>
        </p:txBody>
      </p:sp>
      <p:pic>
        <p:nvPicPr>
          <p:cNvPr id="6" name="Content Placeholder 5">
            <a:extLst>
              <a:ext uri="{FF2B5EF4-FFF2-40B4-BE49-F238E27FC236}">
                <a16:creationId xmlns:a16="http://schemas.microsoft.com/office/drawing/2014/main" id="{E31B8B00-81A0-F74E-5F2F-FD49C3931A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929055"/>
            <a:ext cx="5195888" cy="299989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4" name="Text Placeholder 3">
            <a:extLst>
              <a:ext uri="{FF2B5EF4-FFF2-40B4-BE49-F238E27FC236}">
                <a16:creationId xmlns:a16="http://schemas.microsoft.com/office/drawing/2014/main" id="{5A19E204-30FB-59FE-B8BA-43172A7C8B48}"/>
              </a:ext>
            </a:extLst>
          </p:cNvPr>
          <p:cNvSpPr>
            <a:spLocks noGrp="1"/>
          </p:cNvSpPr>
          <p:nvPr>
            <p:ph type="body" sz="half" idx="2"/>
          </p:nvPr>
        </p:nvSpPr>
        <p:spPr>
          <a:xfrm>
            <a:off x="1001260" y="1412943"/>
            <a:ext cx="4601871" cy="3392521"/>
          </a:xfrm>
        </p:spPr>
        <p:txBody>
          <a:bodyPr>
            <a:noAutofit/>
          </a:bodyPr>
          <a:lstStyle/>
          <a:p>
            <a:r>
              <a:rPr lang="en-US" sz="2000" b="1" dirty="0">
                <a:effectLst/>
              </a:rPr>
              <a:t>Pushing to GitHub</a:t>
            </a:r>
            <a:endParaRPr lang="en-US" sz="2000" b="1" dirty="0"/>
          </a:p>
          <a:p>
            <a:r>
              <a:rPr lang="en-US" sz="2000" dirty="0">
                <a:effectLst/>
              </a:rPr>
              <a:t>Once you have added the remote repository, you can push your changes to GitHub using the "git push" command.</a:t>
            </a:r>
          </a:p>
          <a:p>
            <a:endParaRPr lang="en-US" sz="2000" dirty="0">
              <a:effectLst/>
            </a:endParaRPr>
          </a:p>
          <a:p>
            <a:r>
              <a:rPr lang="en-US" sz="2000" b="1" dirty="0">
                <a:effectLst/>
              </a:rPr>
              <a:t>Pull Requests and Code Reviews</a:t>
            </a:r>
            <a:endParaRPr lang="en-US" sz="2000" b="1" dirty="0"/>
          </a:p>
          <a:p>
            <a:r>
              <a:rPr lang="en-US" sz="2000" dirty="0">
                <a:effectLst/>
              </a:rPr>
              <a:t>After pushing your changes to GitHub, you can create a pull request to merge your changes into the main branch. This allows for code reviews and collaboration with other contributors.</a:t>
            </a:r>
            <a:endParaRPr lang="en-US" sz="2000" dirty="0"/>
          </a:p>
          <a:p>
            <a:endParaRPr lang="en-US" sz="2000" dirty="0"/>
          </a:p>
        </p:txBody>
      </p:sp>
      <p:sp>
        <p:nvSpPr>
          <p:cNvPr id="7" name="Slide Number Placeholder 6">
            <a:extLst>
              <a:ext uri="{FF2B5EF4-FFF2-40B4-BE49-F238E27FC236}">
                <a16:creationId xmlns:a16="http://schemas.microsoft.com/office/drawing/2014/main" id="{D41B1132-3752-AAC6-1BA2-AD4A199A70AA}"/>
              </a:ext>
            </a:extLst>
          </p:cNvPr>
          <p:cNvSpPr>
            <a:spLocks noGrp="1"/>
          </p:cNvSpPr>
          <p:nvPr>
            <p:ph type="sldNum" sz="quarter" idx="12"/>
          </p:nvPr>
        </p:nvSpPr>
        <p:spPr/>
        <p:txBody>
          <a:bodyPr/>
          <a:lstStyle/>
          <a:p>
            <a:fld id="{438B0940-7EE1-46D6-9895-3A884FC57018}" type="slidenum">
              <a:rPr lang="en-IN" smtClean="0"/>
              <a:t>10</a:t>
            </a:fld>
            <a:endParaRPr lang="en-IN"/>
          </a:p>
        </p:txBody>
      </p:sp>
    </p:spTree>
    <p:extLst>
      <p:ext uri="{BB962C8B-B14F-4D97-AF65-F5344CB8AC3E}">
        <p14:creationId xmlns:p14="http://schemas.microsoft.com/office/powerpoint/2010/main" val="3369717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8D2F6-8B6C-29C0-EBC9-F2A8B473A30F}"/>
              </a:ext>
            </a:extLst>
          </p:cNvPr>
          <p:cNvSpPr>
            <a:spLocks noGrp="1"/>
          </p:cNvSpPr>
          <p:nvPr>
            <p:ph type="ctrTitle"/>
          </p:nvPr>
        </p:nvSpPr>
        <p:spPr>
          <a:xfrm>
            <a:off x="3366342" y="475484"/>
            <a:ext cx="8825658" cy="3329581"/>
          </a:xfrm>
        </p:spPr>
        <p:txBody>
          <a:bodyPr/>
          <a:lstStyle/>
          <a:p>
            <a:r>
              <a:rPr lang="en-IN" dirty="0"/>
              <a:t>Thank you</a:t>
            </a:r>
          </a:p>
        </p:txBody>
      </p:sp>
      <p:sp>
        <p:nvSpPr>
          <p:cNvPr id="3" name="Subtitle 2">
            <a:extLst>
              <a:ext uri="{FF2B5EF4-FFF2-40B4-BE49-F238E27FC236}">
                <a16:creationId xmlns:a16="http://schemas.microsoft.com/office/drawing/2014/main" id="{E53608E6-28BA-FF2B-A8F1-27C6DBBD3842}"/>
              </a:ext>
            </a:extLst>
          </p:cNvPr>
          <p:cNvSpPr>
            <a:spLocks noGrp="1"/>
          </p:cNvSpPr>
          <p:nvPr>
            <p:ph type="subTitle" idx="1"/>
          </p:nvPr>
        </p:nvSpPr>
        <p:spPr>
          <a:xfrm>
            <a:off x="1777525" y="6858000"/>
            <a:ext cx="8825658" cy="861420"/>
          </a:xfrm>
        </p:spPr>
        <p:txBody>
          <a:bodyPr/>
          <a:lstStyle/>
          <a:p>
            <a:endParaRPr lang="en-IN" dirty="0"/>
          </a:p>
        </p:txBody>
      </p:sp>
      <p:sp>
        <p:nvSpPr>
          <p:cNvPr id="4" name="Slide Number Placeholder 3">
            <a:extLst>
              <a:ext uri="{FF2B5EF4-FFF2-40B4-BE49-F238E27FC236}">
                <a16:creationId xmlns:a16="http://schemas.microsoft.com/office/drawing/2014/main" id="{A1A5D71C-89F5-C587-9069-A8FB5679F092}"/>
              </a:ext>
            </a:extLst>
          </p:cNvPr>
          <p:cNvSpPr>
            <a:spLocks noGrp="1"/>
          </p:cNvSpPr>
          <p:nvPr>
            <p:ph type="sldNum" sz="quarter" idx="12"/>
          </p:nvPr>
        </p:nvSpPr>
        <p:spPr/>
        <p:txBody>
          <a:bodyPr/>
          <a:lstStyle/>
          <a:p>
            <a:fld id="{438B0940-7EE1-46D6-9895-3A884FC57018}" type="slidenum">
              <a:rPr lang="en-IN" smtClean="0"/>
              <a:t>11</a:t>
            </a:fld>
            <a:endParaRPr lang="en-IN"/>
          </a:p>
        </p:txBody>
      </p:sp>
    </p:spTree>
    <p:extLst>
      <p:ext uri="{BB962C8B-B14F-4D97-AF65-F5344CB8AC3E}">
        <p14:creationId xmlns:p14="http://schemas.microsoft.com/office/powerpoint/2010/main" val="1790806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A278C6E-D51B-DB9F-9CBF-73555B19E326}"/>
              </a:ext>
            </a:extLst>
          </p:cNvPr>
          <p:cNvSpPr>
            <a:spLocks noGrp="1"/>
          </p:cNvSpPr>
          <p:nvPr>
            <p:ph type="title"/>
          </p:nvPr>
        </p:nvSpPr>
        <p:spPr>
          <a:xfrm>
            <a:off x="1009324" y="0"/>
            <a:ext cx="5827557" cy="1412943"/>
          </a:xfrm>
        </p:spPr>
        <p:txBody>
          <a:bodyPr/>
          <a:lstStyle/>
          <a:p>
            <a:r>
              <a:rPr lang="en-US" sz="2800" b="1" i="0" u="sng" kern="1200" dirty="0">
                <a:solidFill>
                  <a:schemeClr val="tx1"/>
                </a:solidFill>
                <a:effectLst/>
                <a:latin typeface="clcicgqyw0002obe2xroteu2c"/>
                <a:ea typeface="+mj-ea"/>
                <a:cs typeface="Arial" panose="020B0604020202020204" pitchFamily="34" charset="0"/>
              </a:rPr>
              <a:t>Introduction to Version Control</a:t>
            </a:r>
            <a:endParaRPr lang="en-IN" sz="2800" u="sng" dirty="0">
              <a:solidFill>
                <a:schemeClr val="tx1"/>
              </a:solidFill>
            </a:endParaRPr>
          </a:p>
        </p:txBody>
      </p:sp>
      <p:sp>
        <p:nvSpPr>
          <p:cNvPr id="13" name="Text Placeholder 12">
            <a:extLst>
              <a:ext uri="{FF2B5EF4-FFF2-40B4-BE49-F238E27FC236}">
                <a16:creationId xmlns:a16="http://schemas.microsoft.com/office/drawing/2014/main" id="{ED1CEDFA-7F46-3D84-A042-841448603BD5}"/>
              </a:ext>
            </a:extLst>
          </p:cNvPr>
          <p:cNvSpPr>
            <a:spLocks noGrp="1"/>
          </p:cNvSpPr>
          <p:nvPr>
            <p:ph type="body" sz="half" idx="2"/>
          </p:nvPr>
        </p:nvSpPr>
        <p:spPr>
          <a:xfrm>
            <a:off x="1009324" y="1558858"/>
            <a:ext cx="5086676" cy="3567619"/>
          </a:xfrm>
        </p:spPr>
        <p:txBody>
          <a:bodyPr>
            <a:normAutofit/>
          </a:bodyPr>
          <a:lstStyle/>
          <a:p>
            <a:pPr algn="just"/>
            <a:r>
              <a:rPr lang="en-US" sz="2400" b="0" i="0" dirty="0">
                <a:solidFill>
                  <a:schemeClr val="tx1"/>
                </a:solidFill>
                <a:effectLst/>
                <a:latin typeface="clcicgqyw0002obe2xroteu2c"/>
              </a:rPr>
              <a:t>Version control is a critical tool for software development, allowing developers to track changes to their code over time and collaborate with others on a project. Git is one of the most popular version control systems, providing a powerful set of tools for managing code and collaborating with others.</a:t>
            </a:r>
          </a:p>
          <a:p>
            <a:pPr algn="just"/>
            <a:endParaRPr lang="en-IN" sz="2400" dirty="0">
              <a:solidFill>
                <a:schemeClr val="tx1"/>
              </a:solidFill>
              <a:effectLst/>
            </a:endParaRPr>
          </a:p>
        </p:txBody>
      </p:sp>
      <p:pic>
        <p:nvPicPr>
          <p:cNvPr id="3" name="Picture 2">
            <a:extLst>
              <a:ext uri="{FF2B5EF4-FFF2-40B4-BE49-F238E27FC236}">
                <a16:creationId xmlns:a16="http://schemas.microsoft.com/office/drawing/2014/main" id="{69E47821-812E-43F3-5BFF-3E85AB4EEA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8738" y="714943"/>
            <a:ext cx="5428113" cy="5428113"/>
          </a:xfrm>
          <a:prstGeom prst="rect">
            <a:avLst/>
          </a:prstGeom>
        </p:spPr>
      </p:pic>
      <p:sp>
        <p:nvSpPr>
          <p:cNvPr id="4" name="Slide Number Placeholder 3">
            <a:extLst>
              <a:ext uri="{FF2B5EF4-FFF2-40B4-BE49-F238E27FC236}">
                <a16:creationId xmlns:a16="http://schemas.microsoft.com/office/drawing/2014/main" id="{48ACBD14-88F4-D814-6379-622FE3C1CC45}"/>
              </a:ext>
            </a:extLst>
          </p:cNvPr>
          <p:cNvSpPr>
            <a:spLocks noGrp="1"/>
          </p:cNvSpPr>
          <p:nvPr>
            <p:ph type="sldNum" sz="quarter" idx="12"/>
          </p:nvPr>
        </p:nvSpPr>
        <p:spPr/>
        <p:txBody>
          <a:bodyPr/>
          <a:lstStyle/>
          <a:p>
            <a:fld id="{438B0940-7EE1-46D6-9895-3A884FC57018}" type="slidenum">
              <a:rPr lang="en-IN" smtClean="0"/>
              <a:t>2</a:t>
            </a:fld>
            <a:endParaRPr lang="en-IN"/>
          </a:p>
        </p:txBody>
      </p:sp>
    </p:spTree>
    <p:extLst>
      <p:ext uri="{BB962C8B-B14F-4D97-AF65-F5344CB8AC3E}">
        <p14:creationId xmlns:p14="http://schemas.microsoft.com/office/powerpoint/2010/main" val="33030045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824D-17D4-FBE2-A710-664F82EE1E3A}"/>
              </a:ext>
            </a:extLst>
          </p:cNvPr>
          <p:cNvSpPr>
            <a:spLocks noGrp="1"/>
          </p:cNvSpPr>
          <p:nvPr>
            <p:ph type="title"/>
          </p:nvPr>
        </p:nvSpPr>
        <p:spPr>
          <a:xfrm>
            <a:off x="787252" y="54312"/>
            <a:ext cx="3706927" cy="1412943"/>
          </a:xfrm>
        </p:spPr>
        <p:txBody>
          <a:bodyPr/>
          <a:lstStyle/>
          <a:p>
            <a:r>
              <a:rPr lang="en-IN" sz="2800" u="sng" dirty="0"/>
              <a:t>What is Git?</a:t>
            </a:r>
          </a:p>
        </p:txBody>
      </p:sp>
      <p:pic>
        <p:nvPicPr>
          <p:cNvPr id="6" name="Content Placeholder 5">
            <a:extLst>
              <a:ext uri="{FF2B5EF4-FFF2-40B4-BE49-F238E27FC236}">
                <a16:creationId xmlns:a16="http://schemas.microsoft.com/office/drawing/2014/main" id="{8F0DE57F-A18E-10B4-549C-6B5AD1DAB6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68190" y="1447800"/>
            <a:ext cx="5685353" cy="307607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4" name="Text Placeholder 3">
            <a:extLst>
              <a:ext uri="{FF2B5EF4-FFF2-40B4-BE49-F238E27FC236}">
                <a16:creationId xmlns:a16="http://schemas.microsoft.com/office/drawing/2014/main" id="{2173F1B0-A3E2-359E-AA2A-2C90FBE4F598}"/>
              </a:ext>
            </a:extLst>
          </p:cNvPr>
          <p:cNvSpPr>
            <a:spLocks noGrp="1"/>
          </p:cNvSpPr>
          <p:nvPr>
            <p:ph type="body" sz="half" idx="2"/>
          </p:nvPr>
        </p:nvSpPr>
        <p:spPr>
          <a:xfrm>
            <a:off x="787252" y="1447800"/>
            <a:ext cx="4860249" cy="3552217"/>
          </a:xfrm>
        </p:spPr>
        <p:txBody>
          <a:bodyPr>
            <a:noAutofit/>
          </a:bodyPr>
          <a:lstStyle/>
          <a:p>
            <a:pPr algn="just"/>
            <a:r>
              <a:rPr lang="en-US" sz="1800" dirty="0">
                <a:effectLst/>
              </a:rPr>
              <a:t>Git is a free and open source distributed version control system designed to handle everything from small to very large projects with speed and efficiency.</a:t>
            </a:r>
            <a:endParaRPr lang="en-US" sz="1800" dirty="0"/>
          </a:p>
          <a:p>
            <a:pPr algn="just"/>
            <a:r>
              <a:rPr lang="en-US" sz="1800" dirty="0">
                <a:effectLst/>
              </a:rPr>
              <a:t>It allows multiple developers to work on the same codebase at the same time without overwriting each other's changes.</a:t>
            </a:r>
            <a:endParaRPr lang="en-US" sz="1800" dirty="0"/>
          </a:p>
          <a:p>
            <a:pPr algn="just"/>
            <a:r>
              <a:rPr lang="en-US" sz="1800" dirty="0">
                <a:effectLst/>
              </a:rPr>
              <a:t>Git tracks changes to code over time and allows developers to revert back to previous versions of their code if necessary.</a:t>
            </a:r>
            <a:endParaRPr lang="en-US" sz="1800" dirty="0"/>
          </a:p>
          <a:p>
            <a:pPr algn="just"/>
            <a:endParaRPr lang="en-IN" sz="2200" dirty="0"/>
          </a:p>
        </p:txBody>
      </p:sp>
      <p:sp>
        <p:nvSpPr>
          <p:cNvPr id="7" name="Slide Number Placeholder 6">
            <a:extLst>
              <a:ext uri="{FF2B5EF4-FFF2-40B4-BE49-F238E27FC236}">
                <a16:creationId xmlns:a16="http://schemas.microsoft.com/office/drawing/2014/main" id="{2334CD89-6DCA-6EC1-DEE6-7A91994F784E}"/>
              </a:ext>
            </a:extLst>
          </p:cNvPr>
          <p:cNvSpPr>
            <a:spLocks noGrp="1"/>
          </p:cNvSpPr>
          <p:nvPr>
            <p:ph type="sldNum" sz="quarter" idx="12"/>
          </p:nvPr>
        </p:nvSpPr>
        <p:spPr/>
        <p:txBody>
          <a:bodyPr/>
          <a:lstStyle/>
          <a:p>
            <a:fld id="{438B0940-7EE1-46D6-9895-3A884FC57018}" type="slidenum">
              <a:rPr lang="en-IN" smtClean="0"/>
              <a:t>3</a:t>
            </a:fld>
            <a:endParaRPr lang="en-IN"/>
          </a:p>
        </p:txBody>
      </p:sp>
    </p:spTree>
    <p:extLst>
      <p:ext uri="{BB962C8B-B14F-4D97-AF65-F5344CB8AC3E}">
        <p14:creationId xmlns:p14="http://schemas.microsoft.com/office/powerpoint/2010/main" val="337845416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4ECAF-39E9-BC67-9B2A-AC5809B09D8D}"/>
              </a:ext>
            </a:extLst>
          </p:cNvPr>
          <p:cNvSpPr>
            <a:spLocks noGrp="1"/>
          </p:cNvSpPr>
          <p:nvPr>
            <p:ph type="title"/>
          </p:nvPr>
        </p:nvSpPr>
        <p:spPr>
          <a:xfrm>
            <a:off x="1009324" y="0"/>
            <a:ext cx="3706927" cy="1412943"/>
          </a:xfrm>
        </p:spPr>
        <p:txBody>
          <a:bodyPr/>
          <a:lstStyle/>
          <a:p>
            <a:r>
              <a:rPr lang="en-IN" sz="2800" dirty="0"/>
              <a:t>Installing Git</a:t>
            </a:r>
          </a:p>
        </p:txBody>
      </p:sp>
      <p:sp>
        <p:nvSpPr>
          <p:cNvPr id="4" name="Text Placeholder 3">
            <a:extLst>
              <a:ext uri="{FF2B5EF4-FFF2-40B4-BE49-F238E27FC236}">
                <a16:creationId xmlns:a16="http://schemas.microsoft.com/office/drawing/2014/main" id="{8791BFF7-D166-85CD-F360-CBACC85E89B1}"/>
              </a:ext>
            </a:extLst>
          </p:cNvPr>
          <p:cNvSpPr>
            <a:spLocks noGrp="1"/>
          </p:cNvSpPr>
          <p:nvPr>
            <p:ph type="body" sz="half" idx="2"/>
          </p:nvPr>
        </p:nvSpPr>
        <p:spPr>
          <a:xfrm>
            <a:off x="1009324" y="1606280"/>
            <a:ext cx="4243612" cy="3645440"/>
          </a:xfrm>
        </p:spPr>
        <p:txBody>
          <a:bodyPr>
            <a:normAutofit fontScale="47500" lnSpcReduction="20000"/>
          </a:bodyPr>
          <a:lstStyle/>
          <a:p>
            <a:pPr marL="342900" indent="-342900" algn="just">
              <a:buFont typeface="Wingdings" panose="05000000000000000000" pitchFamily="2" charset="2"/>
              <a:buChar char="q"/>
            </a:pPr>
            <a:r>
              <a:rPr lang="en-US" sz="3600" b="1" dirty="0">
                <a:effectLst/>
              </a:rPr>
              <a:t>Windows</a:t>
            </a:r>
            <a:endParaRPr lang="en-US" sz="3600" b="1" dirty="0"/>
          </a:p>
          <a:p>
            <a:pPr marL="514350" indent="-514350" algn="just">
              <a:buAutoNum type="arabicPeriod"/>
            </a:pPr>
            <a:r>
              <a:rPr lang="en-US" sz="3200" dirty="0">
                <a:effectLst/>
              </a:rPr>
              <a:t>Download the Git installer from the Git website</a:t>
            </a:r>
          </a:p>
          <a:p>
            <a:pPr marL="514350" indent="-514350" algn="just">
              <a:buAutoNum type="arabicPeriod"/>
            </a:pPr>
            <a:r>
              <a:rPr lang="en-US" sz="3200" dirty="0">
                <a:effectLst/>
              </a:rPr>
              <a:t>Run the installer and follow the prompts</a:t>
            </a:r>
          </a:p>
          <a:p>
            <a:pPr marL="514350" indent="-514350" algn="just">
              <a:buAutoNum type="arabicPeriod"/>
            </a:pPr>
            <a:r>
              <a:rPr lang="en-US" sz="3200" i="1" dirty="0">
                <a:effectLst/>
              </a:rPr>
              <a:t>O</a:t>
            </a:r>
            <a:r>
              <a:rPr lang="en-US" sz="3200" dirty="0">
                <a:effectLst/>
              </a:rPr>
              <a:t>pen Git Bash to start using Git.</a:t>
            </a:r>
            <a:endParaRPr lang="en-US" sz="3200" dirty="0"/>
          </a:p>
          <a:p>
            <a:pPr marL="342900" indent="-342900" algn="just">
              <a:buFont typeface="Wingdings" panose="05000000000000000000" pitchFamily="2" charset="2"/>
              <a:buChar char="q"/>
            </a:pPr>
            <a:r>
              <a:rPr lang="en-US" sz="3600" b="1" dirty="0">
                <a:effectLst/>
              </a:rPr>
              <a:t>Linux</a:t>
            </a:r>
            <a:endParaRPr lang="en-US" sz="3600" b="1" dirty="0"/>
          </a:p>
          <a:p>
            <a:pPr marL="514350" indent="-514350" algn="just">
              <a:buAutoNum type="arabicPeriod"/>
            </a:pPr>
            <a:r>
              <a:rPr lang="en-US" sz="3200" dirty="0">
                <a:effectLst/>
              </a:rPr>
              <a:t>Open the terminal</a:t>
            </a:r>
          </a:p>
          <a:p>
            <a:pPr marL="514350" indent="-514350" algn="just">
              <a:buAutoNum type="arabicPeriod"/>
            </a:pPr>
            <a:r>
              <a:rPr lang="en-US" sz="3200" dirty="0">
                <a:effectLst/>
              </a:rPr>
              <a:t>Run the following command: </a:t>
            </a:r>
            <a:r>
              <a:rPr lang="en-US" sz="3200" dirty="0" err="1">
                <a:effectLst/>
              </a:rPr>
              <a:t>sudo</a:t>
            </a:r>
            <a:r>
              <a:rPr lang="en-US" sz="3200" dirty="0">
                <a:effectLst/>
              </a:rPr>
              <a:t> apt-get update</a:t>
            </a:r>
          </a:p>
          <a:p>
            <a:pPr marL="514350" indent="-514350" algn="just">
              <a:buAutoNum type="arabicPeriod"/>
            </a:pPr>
            <a:r>
              <a:rPr lang="en-US" sz="3200" dirty="0">
                <a:effectLst/>
              </a:rPr>
              <a:t>Run the following command: </a:t>
            </a:r>
            <a:r>
              <a:rPr lang="en-US" sz="3200" dirty="0" err="1">
                <a:effectLst/>
              </a:rPr>
              <a:t>sudo</a:t>
            </a:r>
            <a:r>
              <a:rPr lang="en-US" sz="3200" dirty="0">
                <a:effectLst/>
              </a:rPr>
              <a:t> apt-get install git</a:t>
            </a:r>
            <a:endParaRPr lang="en-US" sz="3200" dirty="0"/>
          </a:p>
          <a:p>
            <a:pPr algn="just"/>
            <a:endParaRPr lang="en-IN" dirty="0"/>
          </a:p>
        </p:txBody>
      </p:sp>
      <p:pic>
        <p:nvPicPr>
          <p:cNvPr id="10" name="Content Placeholder 9">
            <a:extLst>
              <a:ext uri="{FF2B5EF4-FFF2-40B4-BE49-F238E27FC236}">
                <a16:creationId xmlns:a16="http://schemas.microsoft.com/office/drawing/2014/main" id="{37BE18F9-8FEF-57F4-4032-27FA2D3069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20451" y="2022863"/>
            <a:ext cx="5195888" cy="281227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1" name="Slide Number Placeholder 10">
            <a:extLst>
              <a:ext uri="{FF2B5EF4-FFF2-40B4-BE49-F238E27FC236}">
                <a16:creationId xmlns:a16="http://schemas.microsoft.com/office/drawing/2014/main" id="{E1A1188C-F906-7293-A2C3-8EA40D80E86E}"/>
              </a:ext>
            </a:extLst>
          </p:cNvPr>
          <p:cNvSpPr>
            <a:spLocks noGrp="1"/>
          </p:cNvSpPr>
          <p:nvPr>
            <p:ph type="sldNum" sz="quarter" idx="12"/>
          </p:nvPr>
        </p:nvSpPr>
        <p:spPr/>
        <p:txBody>
          <a:bodyPr/>
          <a:lstStyle/>
          <a:p>
            <a:fld id="{438B0940-7EE1-46D6-9895-3A884FC57018}" type="slidenum">
              <a:rPr lang="en-IN" smtClean="0"/>
              <a:t>4</a:t>
            </a:fld>
            <a:endParaRPr lang="en-IN"/>
          </a:p>
        </p:txBody>
      </p:sp>
    </p:spTree>
    <p:extLst>
      <p:ext uri="{BB962C8B-B14F-4D97-AF65-F5344CB8AC3E}">
        <p14:creationId xmlns:p14="http://schemas.microsoft.com/office/powerpoint/2010/main" val="65825818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FBB75-70F2-C6A1-5CA1-09F0D685B6F3}"/>
              </a:ext>
            </a:extLst>
          </p:cNvPr>
          <p:cNvSpPr>
            <a:spLocks noGrp="1"/>
          </p:cNvSpPr>
          <p:nvPr>
            <p:ph type="title"/>
          </p:nvPr>
        </p:nvSpPr>
        <p:spPr>
          <a:xfrm>
            <a:off x="1009324" y="34857"/>
            <a:ext cx="4979996" cy="1412943"/>
          </a:xfrm>
        </p:spPr>
        <p:txBody>
          <a:bodyPr/>
          <a:lstStyle/>
          <a:p>
            <a:r>
              <a:rPr lang="en-US" sz="2800" b="1" dirty="0">
                <a:effectLst/>
              </a:rPr>
              <a:t>Creating a Repository</a:t>
            </a:r>
            <a:endParaRPr lang="en-IN" sz="2800" dirty="0"/>
          </a:p>
        </p:txBody>
      </p:sp>
      <p:pic>
        <p:nvPicPr>
          <p:cNvPr id="6" name="Content Placeholder 5">
            <a:extLst>
              <a:ext uri="{FF2B5EF4-FFF2-40B4-BE49-F238E27FC236}">
                <a16:creationId xmlns:a16="http://schemas.microsoft.com/office/drawing/2014/main" id="{3D49747A-A492-72DE-F059-DFBCC9AE30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78219" y="1507416"/>
            <a:ext cx="5195888" cy="357045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4" name="Text Placeholder 3">
            <a:extLst>
              <a:ext uri="{FF2B5EF4-FFF2-40B4-BE49-F238E27FC236}">
                <a16:creationId xmlns:a16="http://schemas.microsoft.com/office/drawing/2014/main" id="{481465B0-524E-A69C-7879-B677987E96B6}"/>
              </a:ext>
            </a:extLst>
          </p:cNvPr>
          <p:cNvSpPr>
            <a:spLocks noGrp="1"/>
          </p:cNvSpPr>
          <p:nvPr>
            <p:ph type="body" sz="half" idx="2"/>
          </p:nvPr>
        </p:nvSpPr>
        <p:spPr>
          <a:xfrm>
            <a:off x="1009324" y="1447799"/>
            <a:ext cx="5575960" cy="4046621"/>
          </a:xfrm>
        </p:spPr>
        <p:txBody>
          <a:bodyPr>
            <a:normAutofit fontScale="85000" lnSpcReduction="10000"/>
          </a:bodyPr>
          <a:lstStyle/>
          <a:p>
            <a:pPr algn="l"/>
            <a:r>
              <a:rPr lang="en-US" sz="2200" dirty="0">
                <a:effectLst/>
              </a:rPr>
              <a:t>Before you can start using Git, you need to create a repository to store your code. A repository is essentially a folder that Git will track changes in. You can create a repository locally on your computer or on a remote server like GitHub.</a:t>
            </a:r>
            <a:br>
              <a:rPr lang="en-US" sz="2200" dirty="0"/>
            </a:br>
            <a:endParaRPr lang="en-US" sz="2200" dirty="0"/>
          </a:p>
          <a:p>
            <a:r>
              <a:rPr lang="en-US" sz="3000" b="1" dirty="0">
                <a:effectLst/>
                <a:latin typeface="Aharoni" panose="02010803020104030203" pitchFamily="2" charset="-79"/>
                <a:cs typeface="Aharoni" panose="02010803020104030203" pitchFamily="2" charset="-79"/>
              </a:rPr>
              <a:t>Creating a Repository on GitHub</a:t>
            </a:r>
            <a:endParaRPr lang="en-US" sz="3000" b="1" dirty="0">
              <a:latin typeface="Aharoni" panose="02010803020104030203" pitchFamily="2" charset="-79"/>
              <a:cs typeface="Aharoni" panose="02010803020104030203" pitchFamily="2" charset="-79"/>
            </a:endParaRPr>
          </a:p>
          <a:p>
            <a:r>
              <a:rPr lang="en-US" sz="2200" dirty="0">
                <a:effectLst/>
              </a:rPr>
              <a:t>To create a repository on GitHub, simply navigate to your profile page and click on the 'New repository' button. You'll be prompted to enter a name and description for your repository, and you can choose whether to make it public or private.</a:t>
            </a:r>
            <a:endParaRPr lang="en-US" sz="2200" dirty="0"/>
          </a:p>
          <a:p>
            <a:pPr algn="l"/>
            <a:endParaRPr lang="en-IN" sz="1800" dirty="0"/>
          </a:p>
        </p:txBody>
      </p:sp>
      <p:sp>
        <p:nvSpPr>
          <p:cNvPr id="7" name="Slide Number Placeholder 6">
            <a:extLst>
              <a:ext uri="{FF2B5EF4-FFF2-40B4-BE49-F238E27FC236}">
                <a16:creationId xmlns:a16="http://schemas.microsoft.com/office/drawing/2014/main" id="{FA41E92C-EB68-7265-C1DE-7D2E46298EB6}"/>
              </a:ext>
            </a:extLst>
          </p:cNvPr>
          <p:cNvSpPr>
            <a:spLocks noGrp="1"/>
          </p:cNvSpPr>
          <p:nvPr>
            <p:ph type="sldNum" sz="quarter" idx="12"/>
          </p:nvPr>
        </p:nvSpPr>
        <p:spPr/>
        <p:txBody>
          <a:bodyPr/>
          <a:lstStyle/>
          <a:p>
            <a:fld id="{438B0940-7EE1-46D6-9895-3A884FC57018}" type="slidenum">
              <a:rPr lang="en-IN" smtClean="0"/>
              <a:t>5</a:t>
            </a:fld>
            <a:endParaRPr lang="en-IN"/>
          </a:p>
        </p:txBody>
      </p:sp>
    </p:spTree>
    <p:extLst>
      <p:ext uri="{BB962C8B-B14F-4D97-AF65-F5344CB8AC3E}">
        <p14:creationId xmlns:p14="http://schemas.microsoft.com/office/powerpoint/2010/main" val="1408647910"/>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A0766-8A2F-B01D-11BE-0548D7472FA5}"/>
              </a:ext>
            </a:extLst>
          </p:cNvPr>
          <p:cNvSpPr>
            <a:spLocks noGrp="1"/>
          </p:cNvSpPr>
          <p:nvPr>
            <p:ph type="title"/>
          </p:nvPr>
        </p:nvSpPr>
        <p:spPr>
          <a:xfrm>
            <a:off x="1009324" y="0"/>
            <a:ext cx="3706927" cy="1412943"/>
          </a:xfrm>
        </p:spPr>
        <p:txBody>
          <a:bodyPr/>
          <a:lstStyle/>
          <a:p>
            <a:r>
              <a:rPr lang="en-IN" sz="2800" dirty="0"/>
              <a:t>Basic Git Commands</a:t>
            </a:r>
          </a:p>
        </p:txBody>
      </p:sp>
      <p:sp>
        <p:nvSpPr>
          <p:cNvPr id="4" name="Text Placeholder 3">
            <a:extLst>
              <a:ext uri="{FF2B5EF4-FFF2-40B4-BE49-F238E27FC236}">
                <a16:creationId xmlns:a16="http://schemas.microsoft.com/office/drawing/2014/main" id="{5CE966AB-5A62-C4BE-9509-A06C57BEF78D}"/>
              </a:ext>
            </a:extLst>
          </p:cNvPr>
          <p:cNvSpPr>
            <a:spLocks noGrp="1"/>
          </p:cNvSpPr>
          <p:nvPr>
            <p:ph type="body" sz="half" idx="2"/>
          </p:nvPr>
        </p:nvSpPr>
        <p:spPr>
          <a:xfrm>
            <a:off x="1009324" y="1447800"/>
            <a:ext cx="3401063" cy="5098915"/>
          </a:xfrm>
        </p:spPr>
        <p:txBody>
          <a:bodyPr/>
          <a:lstStyle/>
          <a:p>
            <a:pPr marL="285750" indent="-285750">
              <a:buFont typeface="Wingdings" panose="05000000000000000000" pitchFamily="2" charset="2"/>
              <a:buChar char="q"/>
            </a:pPr>
            <a:r>
              <a:rPr lang="en-US" sz="1500" b="1" dirty="0">
                <a:effectLst/>
              </a:rPr>
              <a:t>git </a:t>
            </a:r>
            <a:r>
              <a:rPr lang="en-US" sz="1500" b="1" dirty="0" err="1">
                <a:effectLst/>
              </a:rPr>
              <a:t>init</a:t>
            </a:r>
            <a:endParaRPr lang="en-US" sz="1500" b="1" dirty="0"/>
          </a:p>
          <a:p>
            <a:r>
              <a:rPr lang="en-US" sz="1500" dirty="0">
                <a:effectLst/>
              </a:rPr>
              <a:t>Initializes a new Git repository in the current directory.</a:t>
            </a:r>
          </a:p>
          <a:p>
            <a:pPr marL="285750" indent="-285750">
              <a:buFont typeface="Wingdings" panose="05000000000000000000" pitchFamily="2" charset="2"/>
              <a:buChar char="q"/>
            </a:pPr>
            <a:r>
              <a:rPr lang="en-US" sz="1500" b="1" dirty="0">
                <a:effectLst/>
              </a:rPr>
              <a:t>git commit</a:t>
            </a:r>
            <a:endParaRPr lang="en-US" sz="1500" b="1" dirty="0"/>
          </a:p>
          <a:p>
            <a:r>
              <a:rPr lang="en-US" sz="1500" dirty="0">
                <a:effectLst/>
              </a:rPr>
              <a:t>Commits the changes in the staging area to the repository, with a message describing the changes.</a:t>
            </a:r>
            <a:endParaRPr lang="en-US" sz="1500" dirty="0"/>
          </a:p>
          <a:p>
            <a:pPr marL="342900" indent="-342900">
              <a:buFont typeface="Wingdings" panose="05000000000000000000" pitchFamily="2" charset="2"/>
              <a:buChar char="q"/>
            </a:pPr>
            <a:r>
              <a:rPr lang="en-US" sz="1500" b="1" dirty="0">
                <a:effectLst/>
              </a:rPr>
              <a:t>git add</a:t>
            </a:r>
            <a:endParaRPr lang="en-US" sz="1500" b="1" dirty="0"/>
          </a:p>
          <a:p>
            <a:r>
              <a:rPr lang="en-US" sz="1500" dirty="0">
                <a:effectLst/>
              </a:rPr>
              <a:t>Adds changes to the staging area, ready to be committed.</a:t>
            </a:r>
          </a:p>
          <a:p>
            <a:pPr marL="285750" indent="-285750">
              <a:buFont typeface="Wingdings" panose="05000000000000000000" pitchFamily="2" charset="2"/>
              <a:buChar char="q"/>
            </a:pPr>
            <a:r>
              <a:rPr lang="en-US" sz="1500" b="1" dirty="0">
                <a:effectLst/>
              </a:rPr>
              <a:t>git status</a:t>
            </a:r>
            <a:endParaRPr lang="en-US" sz="1500" b="1" dirty="0"/>
          </a:p>
          <a:p>
            <a:r>
              <a:rPr lang="en-US" sz="1500" dirty="0">
                <a:effectLst/>
              </a:rPr>
              <a:t>Displays the current status of the repository, including changes that have been staged or committed.</a:t>
            </a:r>
            <a:endParaRPr lang="en-US" sz="1500" dirty="0"/>
          </a:p>
          <a:p>
            <a:endParaRPr lang="en-US" sz="1500" dirty="0"/>
          </a:p>
          <a:p>
            <a:endParaRPr lang="en-US" sz="1500" dirty="0"/>
          </a:p>
          <a:p>
            <a:endParaRPr lang="en-IN" dirty="0"/>
          </a:p>
        </p:txBody>
      </p:sp>
      <p:pic>
        <p:nvPicPr>
          <p:cNvPr id="10" name="Content Placeholder 9">
            <a:extLst>
              <a:ext uri="{FF2B5EF4-FFF2-40B4-BE49-F238E27FC236}">
                <a16:creationId xmlns:a16="http://schemas.microsoft.com/office/drawing/2014/main" id="{DB169A7C-2838-138A-F097-5F6A15725B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6058" y="1086853"/>
            <a:ext cx="4572000" cy="45720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1" name="Slide Number Placeholder 10">
            <a:extLst>
              <a:ext uri="{FF2B5EF4-FFF2-40B4-BE49-F238E27FC236}">
                <a16:creationId xmlns:a16="http://schemas.microsoft.com/office/drawing/2014/main" id="{2F7A3353-3C37-7C99-C34E-F76045047CB2}"/>
              </a:ext>
            </a:extLst>
          </p:cNvPr>
          <p:cNvSpPr>
            <a:spLocks noGrp="1"/>
          </p:cNvSpPr>
          <p:nvPr>
            <p:ph type="sldNum" sz="quarter" idx="12"/>
          </p:nvPr>
        </p:nvSpPr>
        <p:spPr/>
        <p:txBody>
          <a:bodyPr/>
          <a:lstStyle/>
          <a:p>
            <a:fld id="{438B0940-7EE1-46D6-9895-3A884FC57018}" type="slidenum">
              <a:rPr lang="en-IN" smtClean="0"/>
              <a:t>6</a:t>
            </a:fld>
            <a:endParaRPr lang="en-IN"/>
          </a:p>
        </p:txBody>
      </p:sp>
    </p:spTree>
    <p:extLst>
      <p:ext uri="{BB962C8B-B14F-4D97-AF65-F5344CB8AC3E}">
        <p14:creationId xmlns:p14="http://schemas.microsoft.com/office/powerpoint/2010/main" val="10485789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F7CD5-84F2-25C2-BC51-98B07987BEA1}"/>
              </a:ext>
            </a:extLst>
          </p:cNvPr>
          <p:cNvSpPr>
            <a:spLocks noGrp="1"/>
          </p:cNvSpPr>
          <p:nvPr>
            <p:ph type="title"/>
          </p:nvPr>
        </p:nvSpPr>
        <p:spPr>
          <a:xfrm>
            <a:off x="1001261" y="0"/>
            <a:ext cx="5094739" cy="1412943"/>
          </a:xfrm>
        </p:spPr>
        <p:txBody>
          <a:bodyPr/>
          <a:lstStyle/>
          <a:p>
            <a:r>
              <a:rPr lang="en-IN" sz="3200" b="1" i="0" dirty="0">
                <a:effectLst/>
                <a:latin typeface="clcicgqyw0002obe2xroteu2c"/>
              </a:rPr>
              <a:t>Branching and Merging</a:t>
            </a:r>
            <a:endParaRPr lang="en-IN" sz="3200" dirty="0"/>
          </a:p>
        </p:txBody>
      </p:sp>
      <p:pic>
        <p:nvPicPr>
          <p:cNvPr id="6" name="Content Placeholder 5">
            <a:extLst>
              <a:ext uri="{FF2B5EF4-FFF2-40B4-BE49-F238E27FC236}">
                <a16:creationId xmlns:a16="http://schemas.microsoft.com/office/drawing/2014/main" id="{38FBE7C9-824F-CC50-57FA-150C06600E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60598" y="2054604"/>
            <a:ext cx="5195888" cy="274879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4" name="Text Placeholder 3">
            <a:extLst>
              <a:ext uri="{FF2B5EF4-FFF2-40B4-BE49-F238E27FC236}">
                <a16:creationId xmlns:a16="http://schemas.microsoft.com/office/drawing/2014/main" id="{6853C1A5-8B3D-3F0B-3B65-441837E08507}"/>
              </a:ext>
            </a:extLst>
          </p:cNvPr>
          <p:cNvSpPr>
            <a:spLocks noGrp="1"/>
          </p:cNvSpPr>
          <p:nvPr>
            <p:ph type="body" sz="half" idx="2"/>
          </p:nvPr>
        </p:nvSpPr>
        <p:spPr>
          <a:xfrm>
            <a:off x="1001261" y="1447800"/>
            <a:ext cx="4126324" cy="4270094"/>
          </a:xfrm>
        </p:spPr>
        <p:txBody>
          <a:bodyPr>
            <a:normAutofit/>
          </a:bodyPr>
          <a:lstStyle/>
          <a:p>
            <a:r>
              <a:rPr lang="en-US" sz="2600" b="1" dirty="0">
                <a:effectLst/>
              </a:rPr>
              <a:t>Branching</a:t>
            </a:r>
            <a:endParaRPr lang="en-US" sz="2600" b="1" dirty="0"/>
          </a:p>
          <a:p>
            <a:r>
              <a:rPr lang="en-US" sz="1700" dirty="0">
                <a:effectLst/>
              </a:rPr>
              <a:t>Creating a new branch allows you to work on a feature or bugfix without affecting the main codebase. Use the command "git branch [branch-name]" to create a new branch, and "git checkout [branch-name]" to switch to it.</a:t>
            </a:r>
            <a:endParaRPr lang="en-US" sz="1700" dirty="0"/>
          </a:p>
          <a:p>
            <a:r>
              <a:rPr lang="en-US" sz="2600" b="1" dirty="0">
                <a:effectLst/>
              </a:rPr>
              <a:t>Merging</a:t>
            </a:r>
            <a:endParaRPr lang="en-US" sz="2600" b="1" dirty="0"/>
          </a:p>
          <a:p>
            <a:r>
              <a:rPr lang="en-US" sz="1700" dirty="0">
                <a:effectLst/>
              </a:rPr>
              <a:t>Once you have completed your work on a branch, you can merge it back into the main codebase using the "git merge [branch-name]" command</a:t>
            </a:r>
            <a:endParaRPr lang="en-IN" dirty="0"/>
          </a:p>
        </p:txBody>
      </p:sp>
      <p:sp>
        <p:nvSpPr>
          <p:cNvPr id="7" name="Slide Number Placeholder 6">
            <a:extLst>
              <a:ext uri="{FF2B5EF4-FFF2-40B4-BE49-F238E27FC236}">
                <a16:creationId xmlns:a16="http://schemas.microsoft.com/office/drawing/2014/main" id="{BE90AA40-B4A1-6D67-DAA0-66AAE86B0C68}"/>
              </a:ext>
            </a:extLst>
          </p:cNvPr>
          <p:cNvSpPr>
            <a:spLocks noGrp="1"/>
          </p:cNvSpPr>
          <p:nvPr>
            <p:ph type="sldNum" sz="quarter" idx="12"/>
          </p:nvPr>
        </p:nvSpPr>
        <p:spPr/>
        <p:txBody>
          <a:bodyPr/>
          <a:lstStyle/>
          <a:p>
            <a:fld id="{438B0940-7EE1-46D6-9895-3A884FC57018}" type="slidenum">
              <a:rPr lang="en-IN" smtClean="0"/>
              <a:t>7</a:t>
            </a:fld>
            <a:endParaRPr lang="en-IN"/>
          </a:p>
        </p:txBody>
      </p:sp>
    </p:spTree>
    <p:extLst>
      <p:ext uri="{BB962C8B-B14F-4D97-AF65-F5344CB8AC3E}">
        <p14:creationId xmlns:p14="http://schemas.microsoft.com/office/powerpoint/2010/main" val="27442174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FC6AA-DB99-AD56-8913-254CF41E1F0E}"/>
              </a:ext>
            </a:extLst>
          </p:cNvPr>
          <p:cNvSpPr>
            <a:spLocks noGrp="1"/>
          </p:cNvSpPr>
          <p:nvPr>
            <p:ph type="title"/>
          </p:nvPr>
        </p:nvSpPr>
        <p:spPr/>
        <p:txBody>
          <a:bodyPr/>
          <a:lstStyle/>
          <a:p>
            <a:r>
              <a:rPr lang="en-IN" dirty="0"/>
              <a:t>What is GitHub?</a:t>
            </a:r>
          </a:p>
        </p:txBody>
      </p:sp>
      <p:pic>
        <p:nvPicPr>
          <p:cNvPr id="6" name="Content Placeholder 5">
            <a:extLst>
              <a:ext uri="{FF2B5EF4-FFF2-40B4-BE49-F238E27FC236}">
                <a16:creationId xmlns:a16="http://schemas.microsoft.com/office/drawing/2014/main" id="{15C35D88-43CD-D1D8-F7EF-236FE02881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9011" y="1513973"/>
            <a:ext cx="5795871" cy="319438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4" name="Text Placeholder 3">
            <a:extLst>
              <a:ext uri="{FF2B5EF4-FFF2-40B4-BE49-F238E27FC236}">
                <a16:creationId xmlns:a16="http://schemas.microsoft.com/office/drawing/2014/main" id="{A3F67450-951F-ADD4-2514-F9A5B0E31684}"/>
              </a:ext>
            </a:extLst>
          </p:cNvPr>
          <p:cNvSpPr>
            <a:spLocks noGrp="1"/>
          </p:cNvSpPr>
          <p:nvPr>
            <p:ph type="body" sz="half" idx="2"/>
          </p:nvPr>
        </p:nvSpPr>
        <p:spPr>
          <a:xfrm>
            <a:off x="1001261" y="1447800"/>
            <a:ext cx="4396907" cy="3621505"/>
          </a:xfrm>
        </p:spPr>
        <p:txBody>
          <a:bodyPr>
            <a:normAutofit fontScale="92500" lnSpcReduction="10000"/>
          </a:bodyPr>
          <a:lstStyle/>
          <a:p>
            <a:r>
              <a:rPr lang="en-US" dirty="0"/>
              <a:t>GitHub is a web-based platform that provides a hosting service for Git repositories. It offers a range of features that make it easy to collaborate with others and manage version control for projects. With GitHub, you can easily share your code with others, track changes and issues, and work together on projects in real-time.</a:t>
            </a:r>
            <a:endParaRPr lang="en-IN" dirty="0"/>
          </a:p>
        </p:txBody>
      </p:sp>
      <p:sp>
        <p:nvSpPr>
          <p:cNvPr id="7" name="Slide Number Placeholder 6">
            <a:extLst>
              <a:ext uri="{FF2B5EF4-FFF2-40B4-BE49-F238E27FC236}">
                <a16:creationId xmlns:a16="http://schemas.microsoft.com/office/drawing/2014/main" id="{6576DA70-502F-625D-AC8B-E3C872D025F8}"/>
              </a:ext>
            </a:extLst>
          </p:cNvPr>
          <p:cNvSpPr>
            <a:spLocks noGrp="1"/>
          </p:cNvSpPr>
          <p:nvPr>
            <p:ph type="sldNum" sz="quarter" idx="12"/>
          </p:nvPr>
        </p:nvSpPr>
        <p:spPr/>
        <p:txBody>
          <a:bodyPr/>
          <a:lstStyle/>
          <a:p>
            <a:fld id="{438B0940-7EE1-46D6-9895-3A884FC57018}" type="slidenum">
              <a:rPr lang="en-IN" smtClean="0"/>
              <a:t>8</a:t>
            </a:fld>
            <a:endParaRPr lang="en-IN"/>
          </a:p>
        </p:txBody>
      </p:sp>
    </p:spTree>
    <p:extLst>
      <p:ext uri="{BB962C8B-B14F-4D97-AF65-F5344CB8AC3E}">
        <p14:creationId xmlns:p14="http://schemas.microsoft.com/office/powerpoint/2010/main" val="1091156195"/>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EB5FD-2BB0-2FD9-F847-43295061B983}"/>
              </a:ext>
            </a:extLst>
          </p:cNvPr>
          <p:cNvSpPr>
            <a:spLocks noGrp="1"/>
          </p:cNvSpPr>
          <p:nvPr>
            <p:ph type="title"/>
          </p:nvPr>
        </p:nvSpPr>
        <p:spPr>
          <a:xfrm>
            <a:off x="1001261" y="0"/>
            <a:ext cx="4855529" cy="1412943"/>
          </a:xfrm>
        </p:spPr>
        <p:txBody>
          <a:bodyPr/>
          <a:lstStyle/>
          <a:p>
            <a:r>
              <a:rPr lang="en-IN" dirty="0"/>
              <a:t>Creating a GitHub Account</a:t>
            </a:r>
          </a:p>
        </p:txBody>
      </p:sp>
      <p:pic>
        <p:nvPicPr>
          <p:cNvPr id="6" name="Content Placeholder 5">
            <a:extLst>
              <a:ext uri="{FF2B5EF4-FFF2-40B4-BE49-F238E27FC236}">
                <a16:creationId xmlns:a16="http://schemas.microsoft.com/office/drawing/2014/main" id="{74310C34-AA02-245E-23D9-B2C8A2F494D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726" t="5754" r="6551" b="10855"/>
          <a:stretch/>
        </p:blipFill>
        <p:spPr>
          <a:xfrm>
            <a:off x="6096000" y="1447799"/>
            <a:ext cx="4506072" cy="379960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Text Placeholder 3">
            <a:extLst>
              <a:ext uri="{FF2B5EF4-FFF2-40B4-BE49-F238E27FC236}">
                <a16:creationId xmlns:a16="http://schemas.microsoft.com/office/drawing/2014/main" id="{8EA1F3FB-FB5A-42B1-0A68-5AD1A252AD77}"/>
              </a:ext>
            </a:extLst>
          </p:cNvPr>
          <p:cNvSpPr>
            <a:spLocks noGrp="1"/>
          </p:cNvSpPr>
          <p:nvPr>
            <p:ph type="body" sz="half" idx="2"/>
          </p:nvPr>
        </p:nvSpPr>
        <p:spPr>
          <a:xfrm>
            <a:off x="1001261" y="1447799"/>
            <a:ext cx="4716633" cy="4061749"/>
          </a:xfrm>
        </p:spPr>
        <p:txBody>
          <a:bodyPr>
            <a:normAutofit fontScale="70000" lnSpcReduction="20000"/>
          </a:bodyPr>
          <a:lstStyle/>
          <a:p>
            <a:r>
              <a:rPr lang="en-US" dirty="0">
                <a:effectLst/>
              </a:rPr>
              <a:t>To create a GitHub account, go to the GitHub website and click on the "Sign up" button in the top right corner.</a:t>
            </a:r>
            <a:endParaRPr lang="en-US" dirty="0"/>
          </a:p>
          <a:p>
            <a:r>
              <a:rPr lang="en-US" dirty="0">
                <a:effectLst/>
              </a:rPr>
              <a:t>You will be prompted to enter your email address, a username, and a password.</a:t>
            </a:r>
            <a:endParaRPr lang="en-US" dirty="0"/>
          </a:p>
          <a:p>
            <a:r>
              <a:rPr lang="en-US" dirty="0">
                <a:effectLst/>
              </a:rPr>
              <a:t>Once you have entered your information, click on the "Create an account" button.</a:t>
            </a:r>
            <a:endParaRPr lang="en-US" dirty="0"/>
          </a:p>
          <a:p>
            <a:r>
              <a:rPr lang="en-US" dirty="0">
                <a:effectLst/>
              </a:rPr>
              <a:t>You will receive an email from GitHub to verify your email address. Follow the instructions in the email to complete the verification process.</a:t>
            </a:r>
            <a:endParaRPr lang="en-US" dirty="0"/>
          </a:p>
          <a:p>
            <a:r>
              <a:rPr lang="en-US" dirty="0">
                <a:effectLst/>
              </a:rPr>
              <a:t>Once you have verified your email address, you can start using GitHub to collaborate with others and manage your code repositories.</a:t>
            </a:r>
            <a:endParaRPr lang="en-US" dirty="0"/>
          </a:p>
          <a:p>
            <a:endParaRPr lang="en-IN" dirty="0"/>
          </a:p>
        </p:txBody>
      </p:sp>
      <p:sp>
        <p:nvSpPr>
          <p:cNvPr id="7" name="Slide Number Placeholder 6">
            <a:extLst>
              <a:ext uri="{FF2B5EF4-FFF2-40B4-BE49-F238E27FC236}">
                <a16:creationId xmlns:a16="http://schemas.microsoft.com/office/drawing/2014/main" id="{2F50BEA8-A96A-2734-F938-5EFDEEE5A6EB}"/>
              </a:ext>
            </a:extLst>
          </p:cNvPr>
          <p:cNvSpPr>
            <a:spLocks noGrp="1"/>
          </p:cNvSpPr>
          <p:nvPr>
            <p:ph type="sldNum" sz="quarter" idx="12"/>
          </p:nvPr>
        </p:nvSpPr>
        <p:spPr/>
        <p:txBody>
          <a:bodyPr/>
          <a:lstStyle/>
          <a:p>
            <a:fld id="{438B0940-7EE1-46D6-9895-3A884FC57018}" type="slidenum">
              <a:rPr lang="en-IN" smtClean="0"/>
              <a:t>9</a:t>
            </a:fld>
            <a:endParaRPr lang="en-IN"/>
          </a:p>
        </p:txBody>
      </p:sp>
    </p:spTree>
    <p:extLst>
      <p:ext uri="{BB962C8B-B14F-4D97-AF65-F5344CB8AC3E}">
        <p14:creationId xmlns:p14="http://schemas.microsoft.com/office/powerpoint/2010/main" val="3300333947"/>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88</TotalTime>
  <Words>689</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Aharoni</vt:lpstr>
      <vt:lpstr>Arial</vt:lpstr>
      <vt:lpstr>Calibri</vt:lpstr>
      <vt:lpstr>Century Gothic</vt:lpstr>
      <vt:lpstr>clcicgqyw0002obe2xroteu2c</vt:lpstr>
      <vt:lpstr>Wingdings</vt:lpstr>
      <vt:lpstr>Wingdings 3</vt:lpstr>
      <vt:lpstr>Ion</vt:lpstr>
      <vt:lpstr>PowerPoint Presentation</vt:lpstr>
      <vt:lpstr>Introduction to Version Control</vt:lpstr>
      <vt:lpstr>What is Git?</vt:lpstr>
      <vt:lpstr>Installing Git</vt:lpstr>
      <vt:lpstr>Creating a Repository</vt:lpstr>
      <vt:lpstr>Basic Git Commands</vt:lpstr>
      <vt:lpstr>Branching and Merging</vt:lpstr>
      <vt:lpstr>What is GitHub?</vt:lpstr>
      <vt:lpstr>Creating a GitHub Account</vt:lpstr>
      <vt:lpstr>Pushing to GitHub</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 S HEGDE</dc:creator>
  <cp:lastModifiedBy>AMAR S HEGDE</cp:lastModifiedBy>
  <cp:revision>7</cp:revision>
  <dcterms:created xsi:type="dcterms:W3CDTF">2023-10-25T15:11:13Z</dcterms:created>
  <dcterms:modified xsi:type="dcterms:W3CDTF">2023-10-26T05:09:59Z</dcterms:modified>
</cp:coreProperties>
</file>