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8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8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9004-A686-4083-AFAF-CFB4A3E2B579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95DC-1E1B-4157-A988-A3DAE8A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56" y="2087039"/>
            <a:ext cx="6700543" cy="41599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Orthographic Drawings to 3D Objects</a:t>
            </a:r>
            <a:endParaRPr lang="en-US" dirty="0"/>
          </a:p>
        </p:txBody>
      </p:sp>
      <p:pic>
        <p:nvPicPr>
          <p:cNvPr id="1026" name="Picture 2" descr="https://s-media-cache-ak0.pinimg.com/736x/26/30/28/263028954f0195bbd8e84c728cfbc7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26" y="1927412"/>
            <a:ext cx="6882474" cy="44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1993558"/>
            <a:ext cx="379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an orthographic drawing?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616141"/>
            <a:ext cx="379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Who cares?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448" y="2111992"/>
            <a:ext cx="6025851" cy="39516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199" y="3238724"/>
            <a:ext cx="379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did I do it?</a:t>
            </a:r>
            <a:endParaRPr lang="en-US" sz="2000" dirty="0"/>
          </a:p>
        </p:txBody>
      </p:sp>
      <p:pic>
        <p:nvPicPr>
          <p:cNvPr id="1028" name="Picture 4" descr="http://ri.cmu.edu/images/people/marschner_drew_2014_s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10" y="3016251"/>
            <a:ext cx="1428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8199" y="3852343"/>
            <a:ext cx="379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 to go from here?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69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2D Orthographic Drawings to 3D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Marschner</dc:creator>
  <cp:lastModifiedBy>Drew Marschner</cp:lastModifiedBy>
  <cp:revision>5</cp:revision>
  <dcterms:created xsi:type="dcterms:W3CDTF">2015-04-30T16:53:11Z</dcterms:created>
  <dcterms:modified xsi:type="dcterms:W3CDTF">2015-04-30T17:16:38Z</dcterms:modified>
</cp:coreProperties>
</file>