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92" autoAdjust="0"/>
  </p:normalViewPr>
  <p:slideViewPr>
    <p:cSldViewPr>
      <p:cViewPr>
        <p:scale>
          <a:sx n="100" d="100"/>
          <a:sy n="100" d="100"/>
        </p:scale>
        <p:origin x="-354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57F8-9FFB-4742-8CFD-3414C37FBF35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FC9E-4CEA-462C-95AC-29F39B39D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14800" y="2133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343609" y="3428793"/>
            <a:ext cx="1066798" cy="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6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rij</a:t>
            </a:r>
            <a:endParaRPr lang="en-US" dirty="0"/>
          </a:p>
        </p:txBody>
      </p:sp>
      <p:cxnSp>
        <p:nvCxnSpPr>
          <p:cNvPr id="24" name="Straight Connector 23"/>
          <p:cNvCxnSpPr>
            <a:endCxn id="6" idx="5"/>
          </p:cNvCxnSpPr>
          <p:nvPr/>
        </p:nvCxnSpPr>
        <p:spPr>
          <a:xfrm rot="16200000" flipH="1">
            <a:off x="4876799" y="3962400"/>
            <a:ext cx="538816" cy="538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4681728" y="3428206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Granular.png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19400" y="1752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5052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sf.png</a:t>
            </a:r>
          </a:p>
        </p:txBody>
      </p: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4120216" y="3053415"/>
            <a:ext cx="674968" cy="674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2971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590802" y="1524001"/>
            <a:ext cx="990599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err="1" smtClean="0"/>
              <a:t>sij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622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drivingforce.png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124200" y="2819401"/>
            <a:ext cx="1143000" cy="1142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200" y="3886200"/>
            <a:ext cx="12192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2971800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886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05400" y="26670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pedestrian-top.png</a:t>
            </a:r>
          </a:p>
        </p:txBody>
      </p:sp>
      <p:cxnSp>
        <p:nvCxnSpPr>
          <p:cNvPr id="13" name="Straight Connector 12"/>
          <p:cNvCxnSpPr>
            <a:stCxn id="6" idx="6"/>
            <a:endCxn id="5" idx="2"/>
          </p:cNvCxnSpPr>
          <p:nvPr/>
        </p:nvCxnSpPr>
        <p:spPr>
          <a:xfrm>
            <a:off x="3581400" y="2819400"/>
            <a:ext cx="152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67300" y="28575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3288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685800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Long </a:t>
            </a:r>
            <a:r>
              <a:rPr lang="es-AR" dirty="0" err="1" smtClean="0"/>
              <a:t>term</a:t>
            </a:r>
            <a:r>
              <a:rPr lang="es-AR" dirty="0" smtClean="0"/>
              <a:t> </a:t>
            </a:r>
            <a:r>
              <a:rPr lang="es-AR" dirty="0" err="1" smtClean="0"/>
              <a:t>objective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2171803" y="2171597"/>
            <a:ext cx="1294606" cy="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609748" y="2171347"/>
            <a:ext cx="1295396" cy="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15240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Reaction</a:t>
            </a:r>
            <a:r>
              <a:rPr lang="es-AR" dirty="0" smtClean="0"/>
              <a:t> </a:t>
            </a:r>
            <a:r>
              <a:rPr lang="es-AR" dirty="0" err="1" smtClean="0"/>
              <a:t>distance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10000" y="2589212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286000"/>
            <a:ext cx="163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/>
              <a:t>Direction</a:t>
            </a:r>
            <a:r>
              <a:rPr lang="es-AR" sz="1200" dirty="0" smtClean="0"/>
              <a:t> of </a:t>
            </a:r>
            <a:r>
              <a:rPr lang="es-AR" sz="1200" dirty="0" err="1" smtClean="0"/>
              <a:t>movement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797" y="22976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geometry.png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3048000"/>
            <a:ext cx="1089115" cy="29415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583668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0" y="40502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2"/>
            <a:endCxn id="23" idx="6"/>
          </p:cNvCxnSpPr>
          <p:nvPr/>
        </p:nvCxnSpPr>
        <p:spPr>
          <a:xfrm rot="10800000">
            <a:off x="2895600" y="4659868"/>
            <a:ext cx="12192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63624" y="2743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7048501" y="3009899"/>
            <a:ext cx="1447800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6"/>
          </p:cNvCxnSpPr>
          <p:nvPr/>
        </p:nvCxnSpPr>
        <p:spPr>
          <a:xfrm>
            <a:off x="2285997" y="2907268"/>
            <a:ext cx="548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42106" y="2602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17720" y="44805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194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449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5" idx="6"/>
          </p:cNvCxnSpPr>
          <p:nvPr/>
        </p:nvCxnSpPr>
        <p:spPr>
          <a:xfrm flipV="1">
            <a:off x="3505200" y="2895600"/>
            <a:ext cx="4267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67200" y="29718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23" idx="0"/>
            <a:endCxn id="5" idx="4"/>
          </p:cNvCxnSpPr>
          <p:nvPr/>
        </p:nvCxnSpPr>
        <p:spPr>
          <a:xfrm rot="5400000" flipH="1" flipV="1">
            <a:off x="2546866" y="3701534"/>
            <a:ext cx="1154668" cy="60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1"/>
            <a:endCxn id="5" idx="4"/>
          </p:cNvCxnSpPr>
          <p:nvPr/>
        </p:nvCxnSpPr>
        <p:spPr>
          <a:xfrm rot="16200000" flipV="1">
            <a:off x="3461266" y="3396734"/>
            <a:ext cx="799816" cy="8643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862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821510" y="35814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 </a:t>
            </a:r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pedestrian-top-forces.png</a:t>
            </a:r>
          </a:p>
        </p:txBody>
      </p: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2971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1219200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5"/>
            <a:endCxn id="23" idx="1"/>
          </p:cNvCxnSpPr>
          <p:nvPr/>
        </p:nvCxnSpPr>
        <p:spPr>
          <a:xfrm rot="16200000" flipH="1">
            <a:off x="4012452" y="2259852"/>
            <a:ext cx="734266" cy="7342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4446136" y="1160011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7"/>
          </p:cNvCxnSpPr>
          <p:nvPr/>
        </p:nvCxnSpPr>
        <p:spPr>
          <a:xfrm rot="5400000" flipH="1" flipV="1">
            <a:off x="3244619" y="2291833"/>
            <a:ext cx="2476216" cy="2769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5000" y="18288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dirty="0" smtClean="0"/>
              <a:t> i</a:t>
            </a:r>
            <a:endParaRPr lang="en-US" dirty="0"/>
          </a:p>
        </p:txBody>
      </p:sp>
      <p:cxnSp>
        <p:nvCxnSpPr>
          <p:cNvPr id="87" name="Straight Connector 86"/>
          <p:cNvCxnSpPr>
            <a:stCxn id="23" idx="4"/>
            <a:endCxn id="5" idx="0"/>
          </p:cNvCxnSpPr>
          <p:nvPr/>
        </p:nvCxnSpPr>
        <p:spPr>
          <a:xfrm rot="5400000">
            <a:off x="3848100" y="3924300"/>
            <a:ext cx="1752600" cy="152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4"/>
          </p:cNvCxnSpPr>
          <p:nvPr/>
        </p:nvCxnSpPr>
        <p:spPr>
          <a:xfrm rot="5400000">
            <a:off x="4152900" y="54483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57600" y="2362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19600" y="3048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05671" y="58790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', j')</a:t>
            </a:r>
          </a:p>
        </p:txBody>
      </p:sp>
      <p:cxnSp>
        <p:nvCxnSpPr>
          <p:cNvPr id="100" name="Straight Arrow Connector 99"/>
          <p:cNvCxnSpPr>
            <a:stCxn id="5" idx="1"/>
          </p:cNvCxnSpPr>
          <p:nvPr/>
        </p:nvCxnSpPr>
        <p:spPr>
          <a:xfrm rot="16200000" flipV="1">
            <a:off x="4191000" y="4495800"/>
            <a:ext cx="403318" cy="40331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10000" y="42026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rot="-120000" flipV="1">
            <a:off x="3276600" y="5105400"/>
            <a:ext cx="533400" cy="762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2800" y="5105400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 </a:t>
            </a:r>
            <a:r>
              <a:rPr lang="es-AR" dirty="0" err="1" smtClean="0"/>
              <a:t>desire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248277" y="4038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3677" y="38978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2"/>
          </p:cNvCxnSpPr>
          <p:nvPr/>
        </p:nvCxnSpPr>
        <p:spPr>
          <a:xfrm flipV="1">
            <a:off x="3952877" y="41148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0477" y="48884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3979411" y="1268867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7"/>
          </p:cNvCxnSpPr>
          <p:nvPr/>
        </p:nvCxnSpPr>
        <p:spPr>
          <a:xfrm rot="5400000" flipH="1" flipV="1">
            <a:off x="3864437" y="2463976"/>
            <a:ext cx="1522333" cy="1702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0383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24477" y="4114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714877" y="3733800"/>
            <a:ext cx="6096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47789" y="3516868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r>
              <a:rPr lang="en-US" dirty="0" smtClean="0"/>
              <a:t>S1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4800601" y="4114800"/>
            <a:ext cx="523877" cy="76199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4126468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pedestrian-internal-forces.png</a:t>
            </a:r>
          </a:p>
        </p:txBody>
      </p:sp>
      <p:sp>
        <p:nvSpPr>
          <p:cNvPr id="18" name="Oval 17"/>
          <p:cNvSpPr/>
          <p:nvPr/>
        </p:nvSpPr>
        <p:spPr>
          <a:xfrm>
            <a:off x="1971677" y="3124200"/>
            <a:ext cx="2743200" cy="274320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18" idx="2"/>
          </p:cNvCxnSpPr>
          <p:nvPr/>
        </p:nvCxnSpPr>
        <p:spPr>
          <a:xfrm rot="10800000">
            <a:off x="1971678" y="4495800"/>
            <a:ext cx="1381123" cy="21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3600" y="4191000"/>
            <a:ext cx="407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RD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72</Words>
  <Application>Microsoft Office PowerPoint</Application>
  <PresentationFormat>On-screen Show (4:3)</PresentationFormat>
  <Paragraphs>49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gcastigl</dc:creator>
  <cp:lastModifiedBy>gcastigl</cp:lastModifiedBy>
  <cp:revision>46</cp:revision>
  <dcterms:created xsi:type="dcterms:W3CDTF">2014-11-23T21:06:34Z</dcterms:created>
  <dcterms:modified xsi:type="dcterms:W3CDTF">2015-02-05T23:48:05Z</dcterms:modified>
</cp:coreProperties>
</file>