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8492" autoAdjust="0"/>
  </p:normalViewPr>
  <p:slideViewPr>
    <p:cSldViewPr>
      <p:cViewPr varScale="1">
        <p:scale>
          <a:sx n="77" d="100"/>
          <a:sy n="77" d="100"/>
        </p:scale>
        <p:origin x="-101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A57F8-9FFB-4742-8CFD-3414C37FBF35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7FC9E-4CEA-462C-95AC-29F39B39D0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7FC9E-4CEA-462C-95AC-29F39B39D0E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7FC9E-4CEA-462C-95AC-29F39B39D0E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7FC9E-4CEA-462C-95AC-29F39B39D0E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4AD7-59A1-45F9-ACA2-67E78D40517C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769C-16DC-410E-BF95-1050F73C0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4AD7-59A1-45F9-ACA2-67E78D40517C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769C-16DC-410E-BF95-1050F73C0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4AD7-59A1-45F9-ACA2-67E78D40517C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769C-16DC-410E-BF95-1050F73C0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4AD7-59A1-45F9-ACA2-67E78D40517C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769C-16DC-410E-BF95-1050F73C0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4AD7-59A1-45F9-ACA2-67E78D40517C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769C-16DC-410E-BF95-1050F73C0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4AD7-59A1-45F9-ACA2-67E78D40517C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769C-16DC-410E-BF95-1050F73C0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4AD7-59A1-45F9-ACA2-67E78D40517C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769C-16DC-410E-BF95-1050F73C0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4AD7-59A1-45F9-ACA2-67E78D40517C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769C-16DC-410E-BF95-1050F73C0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4AD7-59A1-45F9-ACA2-67E78D40517C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769C-16DC-410E-BF95-1050F73C0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4AD7-59A1-45F9-ACA2-67E78D40517C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769C-16DC-410E-BF95-1050F73C0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4AD7-59A1-45F9-ACA2-67E78D40517C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769C-16DC-410E-BF95-1050F73C0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94AD7-59A1-45F9-ACA2-67E78D40517C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B769C-16DC-410E-BF95-1050F73C0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114800" y="2133600"/>
            <a:ext cx="1524000" cy="1524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14800" y="3200400"/>
            <a:ext cx="1524000" cy="1524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4343609" y="3428793"/>
            <a:ext cx="1066798" cy="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76800" y="2743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rij</a:t>
            </a:r>
            <a:endParaRPr lang="en-US" dirty="0"/>
          </a:p>
        </p:txBody>
      </p:sp>
      <p:cxnSp>
        <p:nvCxnSpPr>
          <p:cNvPr id="24" name="Straight Connector 23"/>
          <p:cNvCxnSpPr>
            <a:endCxn id="6" idx="5"/>
          </p:cNvCxnSpPr>
          <p:nvPr/>
        </p:nvCxnSpPr>
        <p:spPr>
          <a:xfrm rot="16200000" flipH="1">
            <a:off x="4876799" y="3962400"/>
            <a:ext cx="538816" cy="5388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53000" y="41910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 rot="16200000" flipH="1">
            <a:off x="4681728" y="3428206"/>
            <a:ext cx="4572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76800" y="3200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eij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667000" y="6096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Granular.png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819400" y="1752600"/>
            <a:ext cx="1524000" cy="1524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572000" y="3505200"/>
            <a:ext cx="1524000" cy="1524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667000" y="6096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sf.png</a:t>
            </a:r>
          </a:p>
        </p:txBody>
      </p:sp>
      <p:cxnSp>
        <p:nvCxnSpPr>
          <p:cNvPr id="13" name="Straight Connector 12"/>
          <p:cNvCxnSpPr>
            <a:stCxn id="6" idx="1"/>
            <a:endCxn id="5" idx="5"/>
          </p:cNvCxnSpPr>
          <p:nvPr/>
        </p:nvCxnSpPr>
        <p:spPr>
          <a:xfrm rot="16200000" flipV="1">
            <a:off x="4120216" y="3053415"/>
            <a:ext cx="674968" cy="6749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43400" y="2971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eij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rot="16200000" flipV="1">
            <a:off x="2590802" y="1524001"/>
            <a:ext cx="990599" cy="9905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895600" y="1295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 </a:t>
            </a:r>
            <a:r>
              <a:rPr lang="en-US" dirty="0" err="1" smtClean="0"/>
              <a:t>sij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2362200" y="3200400"/>
            <a:ext cx="1524000" cy="1524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667000" y="6096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drivingforce.png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3124200" y="2819401"/>
            <a:ext cx="1143000" cy="114299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124200" y="3886200"/>
            <a:ext cx="1219200" cy="76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05400" y="16880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962400" y="2971800"/>
            <a:ext cx="9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 target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191000" y="38862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105400" y="2667000"/>
            <a:ext cx="304800" cy="3048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57400" y="2057400"/>
            <a:ext cx="1524000" cy="1524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2400" y="1524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pedestrian-top.png</a:t>
            </a:r>
          </a:p>
        </p:txBody>
      </p:sp>
      <p:cxnSp>
        <p:nvCxnSpPr>
          <p:cNvPr id="13" name="Straight Connector 12"/>
          <p:cNvCxnSpPr>
            <a:stCxn id="6" idx="6"/>
            <a:endCxn id="5" idx="2"/>
          </p:cNvCxnSpPr>
          <p:nvPr/>
        </p:nvCxnSpPr>
        <p:spPr>
          <a:xfrm>
            <a:off x="3581400" y="2819400"/>
            <a:ext cx="15240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5067300" y="2857500"/>
            <a:ext cx="3581400" cy="158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52800" y="328826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410200" y="2895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r>
              <a:rPr lang="en-US" dirty="0" smtClean="0"/>
              <a:t>'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943600" y="685800"/>
            <a:ext cx="205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Long </a:t>
            </a:r>
            <a:r>
              <a:rPr lang="es-AR" dirty="0" err="1" smtClean="0"/>
              <a:t>term</a:t>
            </a:r>
            <a:r>
              <a:rPr lang="es-AR" dirty="0" smtClean="0"/>
              <a:t> </a:t>
            </a:r>
            <a:r>
              <a:rPr lang="es-AR" dirty="0" err="1" smtClean="0"/>
              <a:t>objective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rot="16200000" flipV="1">
            <a:off x="2171803" y="2171597"/>
            <a:ext cx="1294606" cy="99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 flipV="1">
            <a:off x="4609748" y="2171347"/>
            <a:ext cx="1295396" cy="7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819400" y="1524000"/>
            <a:ext cx="24384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124200" y="1219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Reaction</a:t>
            </a:r>
            <a:r>
              <a:rPr lang="es-AR" dirty="0" smtClean="0"/>
              <a:t> </a:t>
            </a:r>
            <a:r>
              <a:rPr lang="es-AR" dirty="0" err="1" smtClean="0"/>
              <a:t>distance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810000" y="2589212"/>
            <a:ext cx="1066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581400" y="2286000"/>
            <a:ext cx="1634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 err="1" smtClean="0"/>
              <a:t>Direction</a:t>
            </a:r>
            <a:r>
              <a:rPr lang="es-AR" sz="1200" dirty="0" smtClean="0"/>
              <a:t> of </a:t>
            </a:r>
            <a:r>
              <a:rPr lang="es-AR" sz="1200" dirty="0" err="1" smtClean="0"/>
              <a:t>movement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572000" y="48768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57400" y="4736068"/>
            <a:ext cx="1219200" cy="1219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11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pedestrian-top-forces.png</a:t>
            </a:r>
          </a:p>
        </p:txBody>
      </p:sp>
      <p:cxnSp>
        <p:nvCxnSpPr>
          <p:cNvPr id="13" name="Straight Connector 12"/>
          <p:cNvCxnSpPr>
            <a:endCxn id="5" idx="2"/>
          </p:cNvCxnSpPr>
          <p:nvPr/>
        </p:nvCxnSpPr>
        <p:spPr>
          <a:xfrm flipV="1">
            <a:off x="3276600" y="4953000"/>
            <a:ext cx="1298448" cy="23317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724400" y="29718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71800" y="1219200"/>
            <a:ext cx="1219200" cy="1219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5"/>
            <a:endCxn id="23" idx="1"/>
          </p:cNvCxnSpPr>
          <p:nvPr/>
        </p:nvCxnSpPr>
        <p:spPr>
          <a:xfrm rot="16200000" flipH="1">
            <a:off x="4012452" y="2259852"/>
            <a:ext cx="734266" cy="73426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124200" y="572666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endParaRPr lang="en-US" dirty="0"/>
          </a:p>
        </p:txBody>
      </p:sp>
      <p:cxnSp>
        <p:nvCxnSpPr>
          <p:cNvPr id="66" name="Straight Connector 65"/>
          <p:cNvCxnSpPr/>
          <p:nvPr/>
        </p:nvCxnSpPr>
        <p:spPr>
          <a:xfrm rot="16200000" flipH="1">
            <a:off x="4446136" y="1160011"/>
            <a:ext cx="3233055" cy="282892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" idx="7"/>
          </p:cNvCxnSpPr>
          <p:nvPr/>
        </p:nvCxnSpPr>
        <p:spPr>
          <a:xfrm rot="5400000" flipH="1" flipV="1">
            <a:off x="3244619" y="2291833"/>
            <a:ext cx="2476216" cy="27693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715000" y="1828800"/>
            <a:ext cx="1179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Objective</a:t>
            </a:r>
            <a:r>
              <a:rPr lang="es-AR" dirty="0" smtClean="0"/>
              <a:t> i</a:t>
            </a:r>
            <a:endParaRPr lang="en-US" dirty="0"/>
          </a:p>
        </p:txBody>
      </p:sp>
      <p:cxnSp>
        <p:nvCxnSpPr>
          <p:cNvPr id="87" name="Straight Connector 86"/>
          <p:cNvCxnSpPr>
            <a:stCxn id="23" idx="4"/>
            <a:endCxn id="5" idx="0"/>
          </p:cNvCxnSpPr>
          <p:nvPr/>
        </p:nvCxnSpPr>
        <p:spPr>
          <a:xfrm rot="5400000">
            <a:off x="3848100" y="3924300"/>
            <a:ext cx="1752600" cy="15240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5" idx="4"/>
          </p:cNvCxnSpPr>
          <p:nvPr/>
        </p:nvCxnSpPr>
        <p:spPr>
          <a:xfrm rot="5400000">
            <a:off x="4152900" y="5448300"/>
            <a:ext cx="914400" cy="76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657600" y="236220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j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4419600" y="30480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j'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4648200" y="4953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r>
              <a:rPr lang="en-US" dirty="0" smtClean="0"/>
              <a:t>'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4505671" y="5879068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F(i</a:t>
            </a:r>
            <a:r>
              <a:rPr lang="en-US" dirty="0" smtClean="0"/>
              <a:t>', j')</a:t>
            </a:r>
          </a:p>
        </p:txBody>
      </p:sp>
      <p:cxnSp>
        <p:nvCxnSpPr>
          <p:cNvPr id="100" name="Straight Arrow Connector 99"/>
          <p:cNvCxnSpPr>
            <a:stCxn id="5" idx="1"/>
          </p:cNvCxnSpPr>
          <p:nvPr/>
        </p:nvCxnSpPr>
        <p:spPr>
          <a:xfrm rot="16200000" flipV="1">
            <a:off x="4191000" y="4495800"/>
            <a:ext cx="403318" cy="40331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810000" y="4202668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F(i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')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 rot="-120000" flipV="1">
            <a:off x="3276600" y="5105400"/>
            <a:ext cx="533400" cy="7620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352800" y="5105400"/>
            <a:ext cx="915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 </a:t>
            </a:r>
            <a:r>
              <a:rPr lang="es-AR" dirty="0" err="1" smtClean="0"/>
              <a:t>desire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4572000" y="48768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057400" y="4736068"/>
            <a:ext cx="1219200" cy="1219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endCxn id="14" idx="2"/>
          </p:cNvCxnSpPr>
          <p:nvPr/>
        </p:nvCxnSpPr>
        <p:spPr>
          <a:xfrm flipV="1">
            <a:off x="3276600" y="4953000"/>
            <a:ext cx="1298448" cy="23317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24200" y="572666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rot="16200000" flipH="1">
            <a:off x="4065134" y="1649868"/>
            <a:ext cx="3233055" cy="282892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5" idx="7"/>
          </p:cNvCxnSpPr>
          <p:nvPr/>
        </p:nvCxnSpPr>
        <p:spPr>
          <a:xfrm rot="5400000" flipH="1" flipV="1">
            <a:off x="3222069" y="2695383"/>
            <a:ext cx="2095216" cy="23432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86400" y="2590800"/>
            <a:ext cx="1179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Objective</a:t>
            </a:r>
            <a:r>
              <a:rPr lang="es-AR" dirty="0" smtClean="0"/>
              <a:t> i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648200" y="4953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r>
              <a:rPr lang="en-US" dirty="0" smtClean="0"/>
              <a:t>'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rot="5400000" flipH="1" flipV="1">
            <a:off x="4419600" y="4343400"/>
            <a:ext cx="838200" cy="38100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953000" y="4191000"/>
            <a:ext cx="61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</a:t>
            </a:r>
            <a:r>
              <a:rPr lang="en-US" dirty="0" smtClean="0"/>
              <a:t>S2 </a:t>
            </a:r>
            <a:r>
              <a:rPr lang="en-US" dirty="0" err="1" smtClean="0"/>
              <a:t>i</a:t>
            </a:r>
            <a:endParaRPr lang="en-US" dirty="0" smtClean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648200" y="4836153"/>
            <a:ext cx="684381" cy="116847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105400" y="4876800"/>
            <a:ext cx="61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FS1 </a:t>
            </a:r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0" y="11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pedestrian-internal-forces.png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58</Words>
  <Application>Microsoft Office PowerPoint</Application>
  <PresentationFormat>On-screen Show (4:3)</PresentationFormat>
  <Paragraphs>35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gcastigl</dc:creator>
  <cp:lastModifiedBy>gcastigl</cp:lastModifiedBy>
  <cp:revision>29</cp:revision>
  <dcterms:created xsi:type="dcterms:W3CDTF">2014-11-23T21:06:34Z</dcterms:created>
  <dcterms:modified xsi:type="dcterms:W3CDTF">2014-12-04T04:00:22Z</dcterms:modified>
</cp:coreProperties>
</file>