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8492" autoAdjust="0"/>
  </p:normalViewPr>
  <p:slideViewPr>
    <p:cSldViewPr>
      <p:cViewPr>
        <p:scale>
          <a:sx n="100" d="100"/>
          <a:sy n="100" d="100"/>
        </p:scale>
        <p:origin x="-354" y="2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5A57F8-9FFB-4742-8CFD-3414C37FBF35}" type="datetimeFigureOut">
              <a:rPr lang="en-US" smtClean="0"/>
              <a:pPr/>
              <a:t>05/2/2015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97FC9E-4CEA-462C-95AC-29F39B39D0E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97FC9E-4CEA-462C-95AC-29F39B39D0EF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97FC9E-4CEA-462C-95AC-29F39B39D0EF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97FC9E-4CEA-462C-95AC-29F39B39D0EF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97FC9E-4CEA-462C-95AC-29F39B39D0EF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94AD7-59A1-45F9-ACA2-67E78D40517C}" type="datetimeFigureOut">
              <a:rPr lang="en-US" smtClean="0"/>
              <a:pPr/>
              <a:t>05/2/2015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B769C-16DC-410E-BF95-1050F73C06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94AD7-59A1-45F9-ACA2-67E78D40517C}" type="datetimeFigureOut">
              <a:rPr lang="en-US" smtClean="0"/>
              <a:pPr/>
              <a:t>05/2/2015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B769C-16DC-410E-BF95-1050F73C06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94AD7-59A1-45F9-ACA2-67E78D40517C}" type="datetimeFigureOut">
              <a:rPr lang="en-US" smtClean="0"/>
              <a:pPr/>
              <a:t>05/2/2015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B769C-16DC-410E-BF95-1050F73C06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94AD7-59A1-45F9-ACA2-67E78D40517C}" type="datetimeFigureOut">
              <a:rPr lang="en-US" smtClean="0"/>
              <a:pPr/>
              <a:t>05/2/2015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B769C-16DC-410E-BF95-1050F73C06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94AD7-59A1-45F9-ACA2-67E78D40517C}" type="datetimeFigureOut">
              <a:rPr lang="en-US" smtClean="0"/>
              <a:pPr/>
              <a:t>05/2/2015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B769C-16DC-410E-BF95-1050F73C06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94AD7-59A1-45F9-ACA2-67E78D40517C}" type="datetimeFigureOut">
              <a:rPr lang="en-US" smtClean="0"/>
              <a:pPr/>
              <a:t>05/2/2015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B769C-16DC-410E-BF95-1050F73C06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94AD7-59A1-45F9-ACA2-67E78D40517C}" type="datetimeFigureOut">
              <a:rPr lang="en-US" smtClean="0"/>
              <a:pPr/>
              <a:t>05/2/2015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B769C-16DC-410E-BF95-1050F73C06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94AD7-59A1-45F9-ACA2-67E78D40517C}" type="datetimeFigureOut">
              <a:rPr lang="en-US" smtClean="0"/>
              <a:pPr/>
              <a:t>05/2/2015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B769C-16DC-410E-BF95-1050F73C06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94AD7-59A1-45F9-ACA2-67E78D40517C}" type="datetimeFigureOut">
              <a:rPr lang="en-US" smtClean="0"/>
              <a:pPr/>
              <a:t>05/2/2015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B769C-16DC-410E-BF95-1050F73C06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94AD7-59A1-45F9-ACA2-67E78D40517C}" type="datetimeFigureOut">
              <a:rPr lang="en-US" smtClean="0"/>
              <a:pPr/>
              <a:t>05/2/2015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B769C-16DC-410E-BF95-1050F73C06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94AD7-59A1-45F9-ACA2-67E78D40517C}" type="datetimeFigureOut">
              <a:rPr lang="en-US" smtClean="0"/>
              <a:pPr/>
              <a:t>05/2/2015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B769C-16DC-410E-BF95-1050F73C06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F94AD7-59A1-45F9-ACA2-67E78D40517C}" type="datetimeFigureOut">
              <a:rPr lang="en-US" smtClean="0"/>
              <a:pPr/>
              <a:t>05/2/2015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6B769C-16DC-410E-BF95-1050F73C066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4114800" y="2133600"/>
            <a:ext cx="1524000" cy="1524000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114800" y="3200400"/>
            <a:ext cx="1524000" cy="1524000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4343609" y="3428793"/>
            <a:ext cx="1066798" cy="4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876800" y="27432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rij</a:t>
            </a:r>
            <a:endParaRPr lang="en-US" dirty="0"/>
          </a:p>
        </p:txBody>
      </p:sp>
      <p:cxnSp>
        <p:nvCxnSpPr>
          <p:cNvPr id="24" name="Straight Connector 23"/>
          <p:cNvCxnSpPr>
            <a:endCxn id="6" idx="5"/>
          </p:cNvCxnSpPr>
          <p:nvPr/>
        </p:nvCxnSpPr>
        <p:spPr>
          <a:xfrm rot="16200000" flipH="1">
            <a:off x="4876799" y="3962400"/>
            <a:ext cx="538816" cy="5388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953000" y="4191000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cxnSp>
        <p:nvCxnSpPr>
          <p:cNvPr id="27" name="Straight Connector 26"/>
          <p:cNvCxnSpPr/>
          <p:nvPr/>
        </p:nvCxnSpPr>
        <p:spPr>
          <a:xfrm rot="16200000" flipH="1">
            <a:off x="4681728" y="3428206"/>
            <a:ext cx="457200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876800" y="32004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eij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2667000" y="609600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Granular.png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2819400" y="1752600"/>
            <a:ext cx="1524000" cy="1524000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572000" y="3505200"/>
            <a:ext cx="1524000" cy="1524000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667000" y="609600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sf.png</a:t>
            </a:r>
          </a:p>
        </p:txBody>
      </p:sp>
      <p:cxnSp>
        <p:nvCxnSpPr>
          <p:cNvPr id="13" name="Straight Connector 12"/>
          <p:cNvCxnSpPr>
            <a:stCxn id="6" idx="1"/>
            <a:endCxn id="5" idx="5"/>
          </p:cNvCxnSpPr>
          <p:nvPr/>
        </p:nvCxnSpPr>
        <p:spPr>
          <a:xfrm rot="16200000" flipV="1">
            <a:off x="4120216" y="3053415"/>
            <a:ext cx="674968" cy="6749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343400" y="29718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eij</a:t>
            </a:r>
            <a:endParaRPr lang="en-US" dirty="0"/>
          </a:p>
        </p:txBody>
      </p:sp>
      <p:cxnSp>
        <p:nvCxnSpPr>
          <p:cNvPr id="34" name="Straight Arrow Connector 33"/>
          <p:cNvCxnSpPr/>
          <p:nvPr/>
        </p:nvCxnSpPr>
        <p:spPr>
          <a:xfrm rot="16200000" flipV="1">
            <a:off x="2590802" y="1524001"/>
            <a:ext cx="990599" cy="99059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895600" y="12954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 </a:t>
            </a:r>
            <a:r>
              <a:rPr lang="en-US" dirty="0" err="1" smtClean="0"/>
              <a:t>sij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2362200" y="3200400"/>
            <a:ext cx="1524000" cy="1524000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2667000" y="609600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drivingforce.png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rot="5400000" flipH="1" flipV="1">
            <a:off x="3124200" y="2819401"/>
            <a:ext cx="1143000" cy="1142998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3124200" y="3886200"/>
            <a:ext cx="1219200" cy="7620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105400" y="1688068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X</a:t>
            </a:r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3962400" y="2971800"/>
            <a:ext cx="912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  <a:r>
              <a:rPr lang="en-US" dirty="0" smtClean="0"/>
              <a:t> target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191000" y="388620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5105400" y="2667000"/>
            <a:ext cx="304800" cy="304800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057400" y="2057400"/>
            <a:ext cx="1524000" cy="1524000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52400" y="152400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pedestrian-top.png</a:t>
            </a:r>
          </a:p>
        </p:txBody>
      </p:sp>
      <p:cxnSp>
        <p:nvCxnSpPr>
          <p:cNvPr id="13" name="Straight Connector 12"/>
          <p:cNvCxnSpPr>
            <a:stCxn id="6" idx="6"/>
            <a:endCxn id="5" idx="2"/>
          </p:cNvCxnSpPr>
          <p:nvPr/>
        </p:nvCxnSpPr>
        <p:spPr>
          <a:xfrm>
            <a:off x="3581400" y="2819400"/>
            <a:ext cx="1524000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rot="5400000">
            <a:off x="5067300" y="2857500"/>
            <a:ext cx="3581400" cy="1588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352800" y="3288268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410200" y="289560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i</a:t>
            </a:r>
            <a:r>
              <a:rPr lang="en-US" dirty="0" smtClean="0"/>
              <a:t>'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943600" y="685800"/>
            <a:ext cx="2053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Long </a:t>
            </a:r>
            <a:r>
              <a:rPr lang="es-AR" dirty="0" err="1" smtClean="0"/>
              <a:t>term</a:t>
            </a:r>
            <a:r>
              <a:rPr lang="es-AR" dirty="0" smtClean="0"/>
              <a:t> </a:t>
            </a:r>
            <a:r>
              <a:rPr lang="es-AR" dirty="0" err="1" smtClean="0"/>
              <a:t>objective</a:t>
            </a:r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 rot="16200000" flipV="1">
            <a:off x="2171803" y="2171597"/>
            <a:ext cx="1294606" cy="99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rot="16200000" flipV="1">
            <a:off x="4609748" y="2171347"/>
            <a:ext cx="1295396" cy="70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2819400" y="1524000"/>
            <a:ext cx="2438400" cy="1588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124200" y="121920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err="1" smtClean="0"/>
              <a:t>Reaction</a:t>
            </a:r>
            <a:r>
              <a:rPr lang="es-AR" dirty="0" smtClean="0"/>
              <a:t> </a:t>
            </a:r>
            <a:r>
              <a:rPr lang="es-AR" dirty="0" err="1" smtClean="0"/>
              <a:t>distance</a:t>
            </a:r>
            <a:endParaRPr lang="en-US" dirty="0"/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3810000" y="2589212"/>
            <a:ext cx="10668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3581400" y="2286000"/>
            <a:ext cx="16345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200" dirty="0" err="1" smtClean="0"/>
              <a:t>Direction</a:t>
            </a:r>
            <a:r>
              <a:rPr lang="es-AR" sz="1200" dirty="0" smtClean="0"/>
              <a:t> of </a:t>
            </a:r>
            <a:r>
              <a:rPr lang="es-AR" sz="1200" dirty="0" err="1" smtClean="0"/>
              <a:t>movement</a:t>
            </a:r>
            <a:endParaRPr lang="en-US" sz="1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3352800" y="3276600"/>
            <a:ext cx="152400" cy="152400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066797" y="2297668"/>
            <a:ext cx="1219200" cy="1219200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0" y="11668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geometry.png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2286000" y="3048000"/>
            <a:ext cx="1089115" cy="294150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2743200" y="4583668"/>
            <a:ext cx="152400" cy="152400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114800" y="4050268"/>
            <a:ext cx="1219200" cy="1219200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/>
          <p:cNvCxnSpPr>
            <a:stCxn id="24" idx="2"/>
            <a:endCxn id="23" idx="6"/>
          </p:cNvCxnSpPr>
          <p:nvPr/>
        </p:nvCxnSpPr>
        <p:spPr>
          <a:xfrm rot="10800000">
            <a:off x="2895600" y="4659868"/>
            <a:ext cx="1219200" cy="1588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1563624" y="274320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i</a:t>
            </a:r>
            <a:endParaRPr lang="en-US" dirty="0"/>
          </a:p>
        </p:txBody>
      </p:sp>
      <p:cxnSp>
        <p:nvCxnSpPr>
          <p:cNvPr id="66" name="Straight Connector 65"/>
          <p:cNvCxnSpPr/>
          <p:nvPr/>
        </p:nvCxnSpPr>
        <p:spPr>
          <a:xfrm rot="16200000" flipH="1">
            <a:off x="7048501" y="3009899"/>
            <a:ext cx="1447800" cy="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6" idx="6"/>
          </p:cNvCxnSpPr>
          <p:nvPr/>
        </p:nvCxnSpPr>
        <p:spPr>
          <a:xfrm>
            <a:off x="2285997" y="2907268"/>
            <a:ext cx="5486400" cy="158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7542106" y="26024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o</a:t>
            </a:r>
            <a:endParaRPr lang="en-US" dirty="0"/>
          </a:p>
        </p:txBody>
      </p:sp>
      <p:sp>
        <p:nvSpPr>
          <p:cNvPr id="90" name="TextBox 89"/>
          <p:cNvSpPr txBox="1"/>
          <p:nvPr/>
        </p:nvSpPr>
        <p:spPr>
          <a:xfrm>
            <a:off x="4617720" y="4480560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j</a:t>
            </a:r>
            <a:endParaRPr lang="en-US" dirty="0"/>
          </a:p>
        </p:txBody>
      </p:sp>
      <p:sp>
        <p:nvSpPr>
          <p:cNvPr id="91" name="TextBox 90"/>
          <p:cNvSpPr txBox="1"/>
          <p:nvPr/>
        </p:nvSpPr>
        <p:spPr>
          <a:xfrm>
            <a:off x="2819400" y="4659868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j'</a:t>
            </a:r>
            <a:endParaRPr lang="en-US" dirty="0"/>
          </a:p>
        </p:txBody>
      </p:sp>
      <p:sp>
        <p:nvSpPr>
          <p:cNvPr id="92" name="TextBox 91"/>
          <p:cNvSpPr txBox="1"/>
          <p:nvPr/>
        </p:nvSpPr>
        <p:spPr>
          <a:xfrm>
            <a:off x="3444938" y="3212068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i</a:t>
            </a:r>
            <a:r>
              <a:rPr lang="en-US" dirty="0" smtClean="0"/>
              <a:t>'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2895600" y="29718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</a:t>
            </a:r>
            <a:endParaRPr lang="en-US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4114800" y="25908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u</a:t>
            </a:r>
            <a:endParaRPr lang="en-US" b="1" dirty="0"/>
          </a:p>
        </p:txBody>
      </p:sp>
      <p:cxnSp>
        <p:nvCxnSpPr>
          <p:cNvPr id="47" name="Straight Connector 46"/>
          <p:cNvCxnSpPr>
            <a:stCxn id="5" idx="6"/>
          </p:cNvCxnSpPr>
          <p:nvPr/>
        </p:nvCxnSpPr>
        <p:spPr>
          <a:xfrm flipV="1">
            <a:off x="3505200" y="2895600"/>
            <a:ext cx="4267200" cy="4572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267200" y="2971800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w</a:t>
            </a:r>
            <a:endParaRPr lang="en-US" b="1" dirty="0"/>
          </a:p>
        </p:txBody>
      </p:sp>
      <p:cxnSp>
        <p:nvCxnSpPr>
          <p:cNvPr id="51" name="Straight Connector 50"/>
          <p:cNvCxnSpPr>
            <a:stCxn id="23" idx="0"/>
            <a:endCxn id="5" idx="4"/>
          </p:cNvCxnSpPr>
          <p:nvPr/>
        </p:nvCxnSpPr>
        <p:spPr>
          <a:xfrm rot="5400000" flipH="1" flipV="1">
            <a:off x="2546866" y="3701534"/>
            <a:ext cx="1154668" cy="6096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24" idx="1"/>
            <a:endCxn id="5" idx="4"/>
          </p:cNvCxnSpPr>
          <p:nvPr/>
        </p:nvCxnSpPr>
        <p:spPr>
          <a:xfrm rot="16200000" flipV="1">
            <a:off x="3461266" y="3396734"/>
            <a:ext cx="799816" cy="86434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2971800" y="36576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</a:t>
            </a:r>
            <a:endParaRPr lang="en-US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3886200" y="359306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</a:t>
            </a:r>
            <a:endParaRPr lang="en-US" b="1" dirty="0"/>
          </a:p>
        </p:txBody>
      </p:sp>
      <p:sp>
        <p:nvSpPr>
          <p:cNvPr id="77" name="TextBox 76"/>
          <p:cNvSpPr txBox="1"/>
          <p:nvPr/>
        </p:nvSpPr>
        <p:spPr>
          <a:xfrm>
            <a:off x="6821510" y="3581400"/>
            <a:ext cx="1179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Objective </a:t>
            </a:r>
            <a:r>
              <a:rPr lang="en-US" dirty="0" err="1" smtClean="0"/>
              <a:t>i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4572000" y="4876800"/>
            <a:ext cx="152400" cy="152400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057400" y="4736068"/>
            <a:ext cx="1219200" cy="1219200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0" y="11668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pedestrian-top-forces.png</a:t>
            </a:r>
          </a:p>
        </p:txBody>
      </p:sp>
      <p:cxnSp>
        <p:nvCxnSpPr>
          <p:cNvPr id="13" name="Straight Connector 12"/>
          <p:cNvCxnSpPr>
            <a:endCxn id="5" idx="2"/>
          </p:cNvCxnSpPr>
          <p:nvPr/>
        </p:nvCxnSpPr>
        <p:spPr>
          <a:xfrm flipV="1">
            <a:off x="3276600" y="4953000"/>
            <a:ext cx="1298448" cy="233172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4724400" y="2971800"/>
            <a:ext cx="152400" cy="152400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971800" y="1219200"/>
            <a:ext cx="1219200" cy="1219200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/>
          <p:cNvCxnSpPr>
            <a:stCxn id="24" idx="5"/>
            <a:endCxn id="23" idx="1"/>
          </p:cNvCxnSpPr>
          <p:nvPr/>
        </p:nvCxnSpPr>
        <p:spPr>
          <a:xfrm rot="16200000" flipH="1">
            <a:off x="4012452" y="2259852"/>
            <a:ext cx="734266" cy="734266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3124200" y="5726668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i</a:t>
            </a:r>
            <a:endParaRPr lang="en-US" dirty="0"/>
          </a:p>
        </p:txBody>
      </p:sp>
      <p:cxnSp>
        <p:nvCxnSpPr>
          <p:cNvPr id="66" name="Straight Connector 65"/>
          <p:cNvCxnSpPr/>
          <p:nvPr/>
        </p:nvCxnSpPr>
        <p:spPr>
          <a:xfrm rot="16200000" flipH="1">
            <a:off x="4446136" y="1160011"/>
            <a:ext cx="3233055" cy="282892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6" idx="7"/>
          </p:cNvCxnSpPr>
          <p:nvPr/>
        </p:nvCxnSpPr>
        <p:spPr>
          <a:xfrm rot="5400000" flipH="1" flipV="1">
            <a:off x="3244619" y="2291833"/>
            <a:ext cx="2476216" cy="276935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5715000" y="1828800"/>
            <a:ext cx="1179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err="1" smtClean="0"/>
              <a:t>Objective</a:t>
            </a:r>
            <a:r>
              <a:rPr lang="es-AR" dirty="0" smtClean="0"/>
              <a:t> i</a:t>
            </a:r>
            <a:endParaRPr lang="en-US" dirty="0"/>
          </a:p>
        </p:txBody>
      </p:sp>
      <p:cxnSp>
        <p:nvCxnSpPr>
          <p:cNvPr id="87" name="Straight Connector 86"/>
          <p:cNvCxnSpPr>
            <a:stCxn id="23" idx="4"/>
            <a:endCxn id="5" idx="0"/>
          </p:cNvCxnSpPr>
          <p:nvPr/>
        </p:nvCxnSpPr>
        <p:spPr>
          <a:xfrm rot="5400000">
            <a:off x="3848100" y="3924300"/>
            <a:ext cx="1752600" cy="152400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5" idx="4"/>
          </p:cNvCxnSpPr>
          <p:nvPr/>
        </p:nvCxnSpPr>
        <p:spPr>
          <a:xfrm rot="5400000">
            <a:off x="4152900" y="5448300"/>
            <a:ext cx="914400" cy="7620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3657600" y="2362200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j</a:t>
            </a:r>
            <a:endParaRPr lang="en-US" dirty="0"/>
          </a:p>
        </p:txBody>
      </p:sp>
      <p:sp>
        <p:nvSpPr>
          <p:cNvPr id="91" name="TextBox 90"/>
          <p:cNvSpPr txBox="1"/>
          <p:nvPr/>
        </p:nvSpPr>
        <p:spPr>
          <a:xfrm>
            <a:off x="4419600" y="304800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j'</a:t>
            </a:r>
            <a:endParaRPr lang="en-US" dirty="0"/>
          </a:p>
        </p:txBody>
      </p:sp>
      <p:sp>
        <p:nvSpPr>
          <p:cNvPr id="92" name="TextBox 91"/>
          <p:cNvSpPr txBox="1"/>
          <p:nvPr/>
        </p:nvSpPr>
        <p:spPr>
          <a:xfrm>
            <a:off x="4648200" y="495300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i</a:t>
            </a:r>
            <a:r>
              <a:rPr lang="en-US" dirty="0" smtClean="0"/>
              <a:t>'</a:t>
            </a:r>
            <a:endParaRPr lang="en-US" dirty="0"/>
          </a:p>
        </p:txBody>
      </p:sp>
      <p:sp>
        <p:nvSpPr>
          <p:cNvPr id="93" name="TextBox 92"/>
          <p:cNvSpPr txBox="1"/>
          <p:nvPr/>
        </p:nvSpPr>
        <p:spPr>
          <a:xfrm>
            <a:off x="4505671" y="5879068"/>
            <a:ext cx="7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F(i</a:t>
            </a:r>
            <a:r>
              <a:rPr lang="en-US" dirty="0" smtClean="0"/>
              <a:t>', j')</a:t>
            </a:r>
          </a:p>
        </p:txBody>
      </p:sp>
      <p:cxnSp>
        <p:nvCxnSpPr>
          <p:cNvPr id="100" name="Straight Arrow Connector 99"/>
          <p:cNvCxnSpPr>
            <a:stCxn id="5" idx="1"/>
          </p:cNvCxnSpPr>
          <p:nvPr/>
        </p:nvCxnSpPr>
        <p:spPr>
          <a:xfrm rot="16200000" flipV="1">
            <a:off x="4191000" y="4495800"/>
            <a:ext cx="403318" cy="403318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3810000" y="4202668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F(i</a:t>
            </a:r>
            <a:r>
              <a:rPr lang="en-US" dirty="0" smtClean="0"/>
              <a:t>, </a:t>
            </a:r>
            <a:r>
              <a:rPr lang="en-US" dirty="0" err="1" smtClean="0"/>
              <a:t>i</a:t>
            </a:r>
            <a:r>
              <a:rPr lang="en-US" dirty="0" smtClean="0"/>
              <a:t>')</a:t>
            </a:r>
          </a:p>
        </p:txBody>
      </p:sp>
      <p:cxnSp>
        <p:nvCxnSpPr>
          <p:cNvPr id="104" name="Straight Arrow Connector 103"/>
          <p:cNvCxnSpPr/>
          <p:nvPr/>
        </p:nvCxnSpPr>
        <p:spPr>
          <a:xfrm rot="-120000" flipV="1">
            <a:off x="3276600" y="5105400"/>
            <a:ext cx="533400" cy="76200"/>
          </a:xfrm>
          <a:prstGeom prst="straightConnector1">
            <a:avLst/>
          </a:prstGeom>
          <a:ln w="1905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3352800" y="5105400"/>
            <a:ext cx="915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F </a:t>
            </a:r>
            <a:r>
              <a:rPr lang="es-AR" dirty="0" err="1" smtClean="0"/>
              <a:t>desire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/>
          <p:cNvSpPr/>
          <p:nvPr/>
        </p:nvSpPr>
        <p:spPr>
          <a:xfrm>
            <a:off x="5248277" y="4038600"/>
            <a:ext cx="152400" cy="152400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733677" y="3897868"/>
            <a:ext cx="1219200" cy="1219200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>
            <a:endCxn id="14" idx="2"/>
          </p:cNvCxnSpPr>
          <p:nvPr/>
        </p:nvCxnSpPr>
        <p:spPr>
          <a:xfrm flipV="1">
            <a:off x="3952877" y="4114800"/>
            <a:ext cx="1298448" cy="233172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800477" y="4888468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i</a:t>
            </a:r>
            <a:endParaRPr lang="en-US" dirty="0"/>
          </a:p>
        </p:txBody>
      </p:sp>
      <p:cxnSp>
        <p:nvCxnSpPr>
          <p:cNvPr id="21" name="Straight Connector 20"/>
          <p:cNvCxnSpPr/>
          <p:nvPr/>
        </p:nvCxnSpPr>
        <p:spPr>
          <a:xfrm rot="16200000" flipH="1">
            <a:off x="3979411" y="1268867"/>
            <a:ext cx="3233055" cy="282892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5" idx="7"/>
          </p:cNvCxnSpPr>
          <p:nvPr/>
        </p:nvCxnSpPr>
        <p:spPr>
          <a:xfrm rot="5400000" flipH="1" flipV="1">
            <a:off x="3864437" y="2463976"/>
            <a:ext cx="1522333" cy="170254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170383" y="23622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o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324477" y="411480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i</a:t>
            </a:r>
            <a:r>
              <a:rPr lang="en-US" dirty="0" smtClean="0"/>
              <a:t>'</a:t>
            </a:r>
            <a:endParaRPr lang="en-US" dirty="0"/>
          </a:p>
        </p:txBody>
      </p:sp>
      <p:cxnSp>
        <p:nvCxnSpPr>
          <p:cNvPr id="30" name="Straight Arrow Connector 29"/>
          <p:cNvCxnSpPr/>
          <p:nvPr/>
        </p:nvCxnSpPr>
        <p:spPr>
          <a:xfrm rot="10800000">
            <a:off x="4714877" y="3733800"/>
            <a:ext cx="609600" cy="38100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747789" y="3516868"/>
            <a:ext cx="510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F</a:t>
            </a:r>
            <a:r>
              <a:rPr lang="en-US" dirty="0" smtClean="0"/>
              <a:t>S2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 rot="10800000" flipV="1">
            <a:off x="4800601" y="4114800"/>
            <a:ext cx="523877" cy="76199"/>
          </a:xfrm>
          <a:prstGeom prst="straightConnector1">
            <a:avLst/>
          </a:prstGeom>
          <a:ln w="1905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648200" y="4126468"/>
            <a:ext cx="510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FS1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0" y="11668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pedestrian-internal-forces.png</a:t>
            </a:r>
          </a:p>
        </p:txBody>
      </p:sp>
      <p:sp>
        <p:nvSpPr>
          <p:cNvPr id="18" name="Oval 17"/>
          <p:cNvSpPr/>
          <p:nvPr/>
        </p:nvSpPr>
        <p:spPr>
          <a:xfrm>
            <a:off x="1971677" y="3124200"/>
            <a:ext cx="2743200" cy="2743200"/>
          </a:xfrm>
          <a:prstGeom prst="ellipse">
            <a:avLst/>
          </a:prstGeom>
          <a:noFill/>
          <a:ln w="1270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/>
          <p:cNvCxnSpPr>
            <a:endCxn id="18" idx="2"/>
          </p:cNvCxnSpPr>
          <p:nvPr/>
        </p:nvCxnSpPr>
        <p:spPr>
          <a:xfrm rot="10800000">
            <a:off x="1971678" y="4495800"/>
            <a:ext cx="1381123" cy="2114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133600" y="4191000"/>
            <a:ext cx="40748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/>
              <a:t>RD</a:t>
            </a:r>
            <a:endParaRPr lang="en-US" sz="15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72</Words>
  <Application>Microsoft Office PowerPoint</Application>
  <PresentationFormat>On-screen Show (4:3)</PresentationFormat>
  <Paragraphs>49</Paragraphs>
  <Slides>7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gcastigl</dc:creator>
  <cp:lastModifiedBy>gcastigl</cp:lastModifiedBy>
  <cp:revision>47</cp:revision>
  <dcterms:created xsi:type="dcterms:W3CDTF">2014-11-23T21:06:34Z</dcterms:created>
  <dcterms:modified xsi:type="dcterms:W3CDTF">2015-02-06T00:26:14Z</dcterms:modified>
</cp:coreProperties>
</file>