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492" autoAdjust="0"/>
  </p:normalViewPr>
  <p:slideViewPr>
    <p:cSldViewPr>
      <p:cViewPr>
        <p:scale>
          <a:sx n="100" d="100"/>
          <a:sy n="100" d="100"/>
        </p:scale>
        <p:origin x="-354" y="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A57F8-9FFB-4742-8CFD-3414C37FBF35}" type="datetimeFigureOut">
              <a:rPr lang="en-US" smtClean="0"/>
              <a:pPr/>
              <a:t>08/6/2015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7FC9E-4CEA-462C-95AC-29F39B39D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7FC9E-4CEA-462C-95AC-29F39B39D0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7FC9E-4CEA-462C-95AC-29F39B39D0E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7FC9E-4CEA-462C-95AC-29F39B39D0E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7FC9E-4CEA-462C-95AC-29F39B39D0E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08/6/2015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94AD7-59A1-45F9-ACA2-67E78D40517C}" type="datetimeFigureOut">
              <a:rPr lang="en-US" smtClean="0"/>
              <a:pPr/>
              <a:t>08/6/2015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14800" y="2133600"/>
            <a:ext cx="1524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14800" y="3200400"/>
            <a:ext cx="1524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343609" y="3428793"/>
            <a:ext cx="1066798" cy="41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00600" y="2667000"/>
            <a:ext cx="7620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 smtClean="0"/>
              <a:t>r</a:t>
            </a:r>
            <a:r>
              <a:rPr lang="en-US" sz="1900" baseline="-25000" dirty="0" err="1" smtClean="0"/>
              <a:t>ij</a:t>
            </a:r>
            <a:endParaRPr lang="en-US" sz="1900" baseline="-25000" dirty="0"/>
          </a:p>
        </p:txBody>
      </p:sp>
      <p:cxnSp>
        <p:nvCxnSpPr>
          <p:cNvPr id="24" name="Straight Connector 23"/>
          <p:cNvCxnSpPr>
            <a:endCxn id="6" idx="5"/>
          </p:cNvCxnSpPr>
          <p:nvPr/>
        </p:nvCxnSpPr>
        <p:spPr>
          <a:xfrm rot="16200000" flipH="1">
            <a:off x="4876799" y="3962400"/>
            <a:ext cx="538816" cy="538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53000" y="4191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rot="16200000" flipH="1">
            <a:off x="4681728" y="3428206"/>
            <a:ext cx="457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76800" y="3200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</a:t>
            </a:r>
            <a:r>
              <a:rPr lang="en-US" baseline="-25000" dirty="0" err="1" smtClean="0"/>
              <a:t>ij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2667000" y="609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Granular.png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19400" y="1752600"/>
            <a:ext cx="1524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00" y="3505200"/>
            <a:ext cx="1524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67000" y="609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sf.png</a:t>
            </a:r>
          </a:p>
        </p:txBody>
      </p:sp>
      <p:cxnSp>
        <p:nvCxnSpPr>
          <p:cNvPr id="13" name="Straight Connector 12"/>
          <p:cNvCxnSpPr>
            <a:stCxn id="6" idx="1"/>
            <a:endCxn id="5" idx="5"/>
          </p:cNvCxnSpPr>
          <p:nvPr/>
        </p:nvCxnSpPr>
        <p:spPr>
          <a:xfrm rot="16200000" flipV="1">
            <a:off x="4120216" y="3053415"/>
            <a:ext cx="674968" cy="6749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43400" y="2971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</a:t>
            </a:r>
            <a:r>
              <a:rPr lang="en-US" baseline="-25000" dirty="0" err="1" smtClean="0"/>
              <a:t>ij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 rot="16200000" flipV="1">
            <a:off x="2590802" y="1524001"/>
            <a:ext cx="990599" cy="9905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43200" y="1295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F</a:t>
            </a:r>
            <a:r>
              <a:rPr lang="en-US" baseline="-25000" dirty="0" err="1" smtClean="0"/>
              <a:t>sij</a:t>
            </a:r>
            <a:endParaRPr lang="en-US" baseline="-25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362200" y="3200400"/>
            <a:ext cx="1524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67000" y="609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drivingforce.png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3124200" y="2819401"/>
            <a:ext cx="1143000" cy="114299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24200" y="3886200"/>
            <a:ext cx="1219200" cy="76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05400" y="1688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62400" y="2971800"/>
            <a:ext cx="6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</a:t>
            </a:r>
            <a:r>
              <a:rPr lang="en-US" baseline="-25000" dirty="0" err="1" smtClean="0"/>
              <a:t>target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191000" y="38862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105400" y="26670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57400" y="2057400"/>
            <a:ext cx="1524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" y="152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pedestrian-top.png</a:t>
            </a:r>
          </a:p>
        </p:txBody>
      </p:sp>
      <p:cxnSp>
        <p:nvCxnSpPr>
          <p:cNvPr id="13" name="Straight Connector 12"/>
          <p:cNvCxnSpPr>
            <a:stCxn id="6" idx="6"/>
            <a:endCxn id="5" idx="2"/>
          </p:cNvCxnSpPr>
          <p:nvPr/>
        </p:nvCxnSpPr>
        <p:spPr>
          <a:xfrm>
            <a:off x="3581400" y="2819400"/>
            <a:ext cx="1524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067300" y="2857500"/>
            <a:ext cx="3581400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52800" y="32882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10200" y="2895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43600" y="685800"/>
            <a:ext cx="205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Long </a:t>
            </a:r>
            <a:r>
              <a:rPr lang="es-AR" dirty="0" err="1" smtClean="0"/>
              <a:t>term</a:t>
            </a:r>
            <a:r>
              <a:rPr lang="es-AR" dirty="0" smtClean="0"/>
              <a:t> </a:t>
            </a:r>
            <a:r>
              <a:rPr lang="es-AR" dirty="0" err="1" smtClean="0"/>
              <a:t>objective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rot="16200000" flipV="1">
            <a:off x="2171803" y="2171597"/>
            <a:ext cx="1294606" cy="9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V="1">
            <a:off x="4609748" y="2171347"/>
            <a:ext cx="1295396" cy="7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819400" y="1524000"/>
            <a:ext cx="24384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24200" y="1219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Reaction</a:t>
            </a:r>
            <a:r>
              <a:rPr lang="es-AR" dirty="0" smtClean="0"/>
              <a:t> </a:t>
            </a:r>
            <a:r>
              <a:rPr lang="es-AR" dirty="0" err="1" smtClean="0"/>
              <a:t>distance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810000" y="2589212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81400" y="2286000"/>
            <a:ext cx="1634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 smtClean="0"/>
              <a:t>Direction</a:t>
            </a:r>
            <a:r>
              <a:rPr lang="es-AR" sz="1200" dirty="0" smtClean="0"/>
              <a:t> of </a:t>
            </a:r>
            <a:r>
              <a:rPr lang="es-AR" sz="1200" dirty="0" err="1" smtClean="0"/>
              <a:t>movement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52800" y="3276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66797" y="2297668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11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geometry.png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286000" y="3048000"/>
            <a:ext cx="1089115" cy="2941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743200" y="4583668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14800" y="4050268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2"/>
            <a:endCxn id="23" idx="6"/>
          </p:cNvCxnSpPr>
          <p:nvPr/>
        </p:nvCxnSpPr>
        <p:spPr>
          <a:xfrm rot="10800000">
            <a:off x="2895600" y="4659868"/>
            <a:ext cx="1219200" cy="15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63624" y="27432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 rot="16200000" flipH="1">
            <a:off x="7048501" y="3009899"/>
            <a:ext cx="1447800" cy="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" idx="6"/>
          </p:cNvCxnSpPr>
          <p:nvPr/>
        </p:nvCxnSpPr>
        <p:spPr>
          <a:xfrm>
            <a:off x="2285997" y="2907268"/>
            <a:ext cx="54864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467600" y="25908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x</a:t>
            </a:r>
            <a:r>
              <a:rPr lang="es-AR" sz="1700" b="1" baseline="-25000" dirty="0" smtClean="0"/>
              <a:t>0</a:t>
            </a:r>
            <a:endParaRPr lang="en-US" sz="1700" b="1" baseline="-25000" dirty="0"/>
          </a:p>
        </p:txBody>
      </p:sp>
      <p:sp>
        <p:nvSpPr>
          <p:cNvPr id="90" name="TextBox 89"/>
          <p:cNvSpPr txBox="1"/>
          <p:nvPr/>
        </p:nvSpPr>
        <p:spPr>
          <a:xfrm>
            <a:off x="4617720" y="44805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819400" y="4659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j'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444938" y="3212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95600" y="2971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114800" y="2590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</a:t>
            </a:r>
            <a:endParaRPr lang="en-US" b="1" dirty="0"/>
          </a:p>
        </p:txBody>
      </p:sp>
      <p:cxnSp>
        <p:nvCxnSpPr>
          <p:cNvPr id="47" name="Straight Connector 46"/>
          <p:cNvCxnSpPr>
            <a:stCxn id="5" idx="6"/>
          </p:cNvCxnSpPr>
          <p:nvPr/>
        </p:nvCxnSpPr>
        <p:spPr>
          <a:xfrm flipV="1">
            <a:off x="3505200" y="2895600"/>
            <a:ext cx="4267200" cy="457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67200" y="29718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</a:t>
            </a:r>
            <a:endParaRPr lang="en-US" b="1" dirty="0"/>
          </a:p>
        </p:txBody>
      </p:sp>
      <p:cxnSp>
        <p:nvCxnSpPr>
          <p:cNvPr id="51" name="Straight Connector 50"/>
          <p:cNvCxnSpPr>
            <a:stCxn id="23" idx="0"/>
            <a:endCxn id="5" idx="4"/>
          </p:cNvCxnSpPr>
          <p:nvPr/>
        </p:nvCxnSpPr>
        <p:spPr>
          <a:xfrm rot="5400000" flipH="1" flipV="1">
            <a:off x="2546866" y="3701534"/>
            <a:ext cx="1154668" cy="609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4" idx="1"/>
            <a:endCxn id="5" idx="4"/>
          </p:cNvCxnSpPr>
          <p:nvPr/>
        </p:nvCxnSpPr>
        <p:spPr>
          <a:xfrm rot="16200000" flipV="1">
            <a:off x="3461266" y="3396734"/>
            <a:ext cx="799816" cy="8643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971800" y="3657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886200" y="3593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821510" y="3581400"/>
            <a:ext cx="11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Objective</a:t>
            </a:r>
            <a:r>
              <a:rPr lang="en-US" baseline="-25000" dirty="0" err="1" smtClean="0"/>
              <a:t>i</a:t>
            </a:r>
            <a:endParaRPr lang="en-US" baseline="-25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572000" y="4876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57400" y="4736068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11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pedestrian-top-forces.png</a:t>
            </a:r>
          </a:p>
        </p:txBody>
      </p:sp>
      <p:cxnSp>
        <p:nvCxnSpPr>
          <p:cNvPr id="13" name="Straight Connector 12"/>
          <p:cNvCxnSpPr>
            <a:endCxn id="5" idx="2"/>
          </p:cNvCxnSpPr>
          <p:nvPr/>
        </p:nvCxnSpPr>
        <p:spPr>
          <a:xfrm flipV="1">
            <a:off x="3276600" y="4953000"/>
            <a:ext cx="1298448" cy="23317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24400" y="2971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71800" y="12192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5"/>
            <a:endCxn id="23" idx="1"/>
          </p:cNvCxnSpPr>
          <p:nvPr/>
        </p:nvCxnSpPr>
        <p:spPr>
          <a:xfrm rot="16200000" flipH="1">
            <a:off x="4012452" y="2259852"/>
            <a:ext cx="734266" cy="73426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24200" y="57266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 rot="16200000" flipH="1">
            <a:off x="4446136" y="1160011"/>
            <a:ext cx="3233055" cy="28289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" idx="7"/>
          </p:cNvCxnSpPr>
          <p:nvPr/>
        </p:nvCxnSpPr>
        <p:spPr>
          <a:xfrm rot="5400000" flipH="1" flipV="1">
            <a:off x="3244619" y="2291833"/>
            <a:ext cx="2476216" cy="27693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715000" y="1828800"/>
            <a:ext cx="11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Objective</a:t>
            </a:r>
            <a:r>
              <a:rPr lang="es-AR" baseline="-25000" dirty="0" err="1" smtClean="0"/>
              <a:t>i</a:t>
            </a:r>
            <a:endParaRPr lang="en-US" baseline="-25000" dirty="0"/>
          </a:p>
        </p:txBody>
      </p:sp>
      <p:cxnSp>
        <p:nvCxnSpPr>
          <p:cNvPr id="87" name="Straight Connector 86"/>
          <p:cNvCxnSpPr>
            <a:stCxn id="23" idx="4"/>
            <a:endCxn id="5" idx="0"/>
          </p:cNvCxnSpPr>
          <p:nvPr/>
        </p:nvCxnSpPr>
        <p:spPr>
          <a:xfrm rot="5400000">
            <a:off x="3848100" y="3924300"/>
            <a:ext cx="1752600" cy="1524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" idx="4"/>
          </p:cNvCxnSpPr>
          <p:nvPr/>
        </p:nvCxnSpPr>
        <p:spPr>
          <a:xfrm rot="5400000">
            <a:off x="4152900" y="5448300"/>
            <a:ext cx="914400" cy="76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657600" y="2362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419600" y="3048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j'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648200" y="4953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505671" y="5879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F</a:t>
            </a:r>
            <a:r>
              <a:rPr lang="es-AR" baseline="-25000" dirty="0" smtClean="0"/>
              <a:t>(i</a:t>
            </a:r>
            <a:r>
              <a:rPr lang="en-US" baseline="-25000" dirty="0" smtClean="0"/>
              <a:t>', j')</a:t>
            </a:r>
          </a:p>
        </p:txBody>
      </p:sp>
      <p:cxnSp>
        <p:nvCxnSpPr>
          <p:cNvPr id="100" name="Straight Arrow Connector 99"/>
          <p:cNvCxnSpPr>
            <a:stCxn id="5" idx="1"/>
          </p:cNvCxnSpPr>
          <p:nvPr/>
        </p:nvCxnSpPr>
        <p:spPr>
          <a:xfrm rot="16200000" flipV="1">
            <a:off x="4191000" y="4495800"/>
            <a:ext cx="403318" cy="40331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810000" y="42026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F</a:t>
            </a:r>
            <a:r>
              <a:rPr lang="es-AR" baseline="-25000" dirty="0" smtClean="0"/>
              <a:t>(i</a:t>
            </a:r>
            <a:r>
              <a:rPr lang="en-US" baseline="-25000" dirty="0" smtClean="0"/>
              <a:t>, 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')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rot="-120000" flipV="1">
            <a:off x="3276600" y="5105400"/>
            <a:ext cx="533400" cy="7620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352800" y="5105400"/>
            <a:ext cx="671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err="1" smtClean="0"/>
              <a:t>F</a:t>
            </a:r>
            <a:r>
              <a:rPr lang="es-AR" baseline="-25000" dirty="0" err="1" smtClean="0"/>
              <a:t>desire</a:t>
            </a:r>
            <a:endParaRPr lang="en-US" baseline="-25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5248277" y="4038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33677" y="3897868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endCxn id="14" idx="2"/>
          </p:cNvCxnSpPr>
          <p:nvPr/>
        </p:nvCxnSpPr>
        <p:spPr>
          <a:xfrm flipV="1">
            <a:off x="3952877" y="4114800"/>
            <a:ext cx="1298448" cy="23317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00477" y="48884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rot="16200000" flipH="1">
            <a:off x="3979411" y="1268867"/>
            <a:ext cx="3233055" cy="28289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7"/>
          </p:cNvCxnSpPr>
          <p:nvPr/>
        </p:nvCxnSpPr>
        <p:spPr>
          <a:xfrm rot="5400000" flipH="1" flipV="1">
            <a:off x="3864437" y="2463976"/>
            <a:ext cx="1522333" cy="17025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05400" y="22860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x</a:t>
            </a:r>
            <a:r>
              <a:rPr lang="es-AR" b="1" baseline="-25000" dirty="0" smtClean="0"/>
              <a:t>0</a:t>
            </a:r>
            <a:endParaRPr lang="en-US" b="1" baseline="-250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5324477" y="41148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r>
              <a:rPr lang="en-US" dirty="0" smtClean="0"/>
              <a:t>'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4714877" y="3733800"/>
            <a:ext cx="609600" cy="3810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47789" y="351686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F</a:t>
            </a:r>
            <a:r>
              <a:rPr lang="en-US" baseline="-25000" dirty="0" smtClean="0"/>
              <a:t>S2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10800000" flipV="1">
            <a:off x="4800601" y="4114800"/>
            <a:ext cx="523877" cy="76199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48200" y="4126468"/>
            <a:ext cx="43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r>
              <a:rPr lang="en-US" baseline="-25000" dirty="0" smtClean="0"/>
              <a:t>S1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11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pedestrian-internal-forces.png</a:t>
            </a:r>
          </a:p>
        </p:txBody>
      </p:sp>
      <p:sp>
        <p:nvSpPr>
          <p:cNvPr id="18" name="Oval 17"/>
          <p:cNvSpPr/>
          <p:nvPr/>
        </p:nvSpPr>
        <p:spPr>
          <a:xfrm>
            <a:off x="1971677" y="3124200"/>
            <a:ext cx="2743200" cy="2743200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18" idx="2"/>
          </p:cNvCxnSpPr>
          <p:nvPr/>
        </p:nvCxnSpPr>
        <p:spPr>
          <a:xfrm rot="10800000">
            <a:off x="1971678" y="4495800"/>
            <a:ext cx="1381123" cy="211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33600" y="4191000"/>
            <a:ext cx="4074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RD</a:t>
            </a:r>
            <a:endParaRPr 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4038600" y="38862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Θ</a:t>
            </a:r>
            <a:endParaRPr lang="el-GR" b="1" dirty="0" smtClean="0"/>
          </a:p>
        </p:txBody>
      </p:sp>
      <p:sp>
        <p:nvSpPr>
          <p:cNvPr id="26" name="Arc 25"/>
          <p:cNvSpPr/>
          <p:nvPr/>
        </p:nvSpPr>
        <p:spPr>
          <a:xfrm>
            <a:off x="3657600" y="3810000"/>
            <a:ext cx="685800" cy="838200"/>
          </a:xfrm>
          <a:prstGeom prst="arc">
            <a:avLst>
              <a:gd name="adj1" fmla="val 16891749"/>
              <a:gd name="adj2" fmla="val 4005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68</Words>
  <Application>Microsoft Office PowerPoint</Application>
  <PresentationFormat>On-screen Show (4:3)</PresentationFormat>
  <Paragraphs>50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gcastigl</dc:creator>
  <cp:lastModifiedBy>gcastigl</cp:lastModifiedBy>
  <cp:revision>74</cp:revision>
  <dcterms:created xsi:type="dcterms:W3CDTF">2014-11-23T21:06:34Z</dcterms:created>
  <dcterms:modified xsi:type="dcterms:W3CDTF">2015-06-09T01:03:07Z</dcterms:modified>
</cp:coreProperties>
</file>