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  <p:sldMasterId id="2147483703" r:id="rId5"/>
  </p:sldMasterIdLst>
  <p:notesMasterIdLst>
    <p:notesMasterId r:id="rId21"/>
  </p:notesMasterIdLst>
  <p:handoutMasterIdLst>
    <p:handoutMasterId r:id="rId22"/>
  </p:handoutMasterIdLst>
  <p:sldIdLst>
    <p:sldId id="342" r:id="rId6"/>
    <p:sldId id="351" r:id="rId7"/>
    <p:sldId id="354" r:id="rId8"/>
    <p:sldId id="353" r:id="rId9"/>
    <p:sldId id="343" r:id="rId10"/>
    <p:sldId id="345" r:id="rId11"/>
    <p:sldId id="350" r:id="rId12"/>
    <p:sldId id="358" r:id="rId13"/>
    <p:sldId id="355" r:id="rId14"/>
    <p:sldId id="356" r:id="rId15"/>
    <p:sldId id="357" r:id="rId16"/>
    <p:sldId id="346" r:id="rId17"/>
    <p:sldId id="347" r:id="rId18"/>
    <p:sldId id="348" r:id="rId19"/>
    <p:sldId id="359" r:id="rId20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077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156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232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311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5389" algn="l" defTabSz="914156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2468" algn="l" defTabSz="914156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199545" algn="l" defTabSz="914156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6622" algn="l" defTabSz="914156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B5FB11-F330-4CAB-8308-CE400629FB30}">
          <p14:sldIdLst>
            <p14:sldId id="342"/>
            <p14:sldId id="351"/>
            <p14:sldId id="354"/>
            <p14:sldId id="353"/>
            <p14:sldId id="343"/>
            <p14:sldId id="345"/>
            <p14:sldId id="350"/>
            <p14:sldId id="358"/>
            <p14:sldId id="355"/>
            <p14:sldId id="356"/>
            <p14:sldId id="357"/>
            <p14:sldId id="346"/>
            <p14:sldId id="347"/>
            <p14:sldId id="348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2">
          <p15:clr>
            <a:srgbClr val="A4A3A4"/>
          </p15:clr>
        </p15:guide>
        <p15:guide id="2" orient="horz" pos="980">
          <p15:clr>
            <a:srgbClr val="A4A3A4"/>
          </p15:clr>
        </p15:guide>
        <p15:guide id="3" orient="horz" pos="4051">
          <p15:clr>
            <a:srgbClr val="A4A3A4"/>
          </p15:clr>
        </p15:guide>
        <p15:guide id="4" pos="301">
          <p15:clr>
            <a:srgbClr val="A4A3A4"/>
          </p15:clr>
        </p15:guide>
        <p15:guide id="5" pos="739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noha, Ryan M." initials="SRM" lastIdx="7" clrIdx="0">
    <p:extLst/>
  </p:cmAuthor>
  <p:cmAuthor id="2" name="Boyaci, Ozge" initials="BO" lastIdx="6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66"/>
    <a:srgbClr val="FF3399"/>
    <a:srgbClr val="007856"/>
    <a:srgbClr val="008080"/>
    <a:srgbClr val="C3E76F"/>
    <a:srgbClr val="CC3300"/>
    <a:srgbClr val="7AB800"/>
    <a:srgbClr val="FFB300"/>
    <a:srgbClr val="FFFF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86" autoAdjust="0"/>
    <p:restoredTop sz="96659" autoAdjust="0"/>
  </p:normalViewPr>
  <p:slideViewPr>
    <p:cSldViewPr snapToGrid="0">
      <p:cViewPr varScale="1">
        <p:scale>
          <a:sx n="68" d="100"/>
          <a:sy n="68" d="100"/>
        </p:scale>
        <p:origin x="856" y="48"/>
      </p:cViewPr>
      <p:guideLst>
        <p:guide orient="horz" pos="422"/>
        <p:guide orient="horz" pos="980"/>
        <p:guide orient="horz" pos="4051"/>
        <p:guide pos="301"/>
        <p:guide pos="73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9EA94E5-6AC7-4B34-AB6B-77385D21AC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78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94425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2" tIns="46031" rIns="92062" bIns="4603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4EC498E-7BAE-4B17-8DC4-B53D87DA3D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91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0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15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23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31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389" algn="l" defTabSz="9141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68" algn="l" defTabSz="9141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45" algn="l" defTabSz="9141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622" algn="l" defTabSz="9141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C498E-7BAE-4B17-8DC4-B53D87DA3DD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6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548086" y="2333622"/>
            <a:ext cx="8028907" cy="1252538"/>
          </a:xfrm>
          <a:ln>
            <a:noFill/>
          </a:ln>
        </p:spPr>
        <p:txBody>
          <a:bodyPr lIns="0" tIns="0" rIns="0" bIns="0" anchor="b"/>
          <a:lstStyle>
            <a:lvl1pPr>
              <a:lnSpc>
                <a:spcPct val="90000"/>
              </a:lnSpc>
              <a:defRPr sz="3600">
                <a:solidFill>
                  <a:srgbClr val="008555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CA" noProof="0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48086" y="3705228"/>
            <a:ext cx="8028907" cy="714375"/>
          </a:xfrm>
        </p:spPr>
        <p:txBody>
          <a:bodyPr lIns="0" tIns="0" rIns="0" bIns="0"/>
          <a:lstStyle>
            <a:lvl1pPr marL="0" indent="0">
              <a:spcBef>
                <a:spcPct val="30000"/>
              </a:spcBef>
              <a:buFont typeface="Wingdings" pitchFamily="2" charset="2"/>
              <a:buNone/>
              <a:defRPr sz="200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CA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ED15B-6D6D-4706-ADA2-660199E5EB42}"/>
              </a:ext>
            </a:extLst>
          </p:cNvPr>
          <p:cNvSpPr/>
          <p:nvPr/>
        </p:nvSpPr>
        <p:spPr>
          <a:xfrm>
            <a:off x="3" y="1005839"/>
            <a:ext cx="12188825" cy="3265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7742C1-C72D-4F9B-ACE4-78B4654FF9BB}"/>
              </a:ext>
            </a:extLst>
          </p:cNvPr>
          <p:cNvSpPr/>
          <p:nvPr/>
        </p:nvSpPr>
        <p:spPr>
          <a:xfrm>
            <a:off x="3" y="6"/>
            <a:ext cx="12188825" cy="1227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24FBC-83A1-4D34-97A6-0B97104C7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183" y="13069"/>
            <a:ext cx="1225929" cy="1128815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1B767C6-6BE1-4B8E-81FA-CAAA7108A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26" y="294729"/>
            <a:ext cx="2911764" cy="71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8E7C7B-AB40-45A0-AC19-AC2AB7ABB785}"/>
              </a:ext>
            </a:extLst>
          </p:cNvPr>
          <p:cNvSpPr/>
          <p:nvPr userDrawn="1"/>
        </p:nvSpPr>
        <p:spPr>
          <a:xfrm>
            <a:off x="3" y="1005839"/>
            <a:ext cx="12188825" cy="3265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2B3AF-7C92-45A7-BEC8-16DC0F67D763}"/>
              </a:ext>
            </a:extLst>
          </p:cNvPr>
          <p:cNvSpPr/>
          <p:nvPr userDrawn="1"/>
        </p:nvSpPr>
        <p:spPr>
          <a:xfrm>
            <a:off x="3" y="6"/>
            <a:ext cx="12188825" cy="12279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0CA5B6E-914B-416C-9CA1-AF1810BDC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26" y="294729"/>
            <a:ext cx="2911764" cy="71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651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10"/>
            <a:ext cx="10360501" cy="1362075"/>
          </a:xfrm>
        </p:spPr>
        <p:txBody>
          <a:bodyPr anchor="t"/>
          <a:lstStyle>
            <a:lvl1pPr algn="l">
              <a:defRPr sz="2200" b="1" cap="all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21"/>
            <a:ext cx="10360501" cy="1500187"/>
          </a:xfrm>
        </p:spPr>
        <p:txBody>
          <a:bodyPr anchor="b"/>
          <a:lstStyle>
            <a:lvl1pPr marL="0" indent="0">
              <a:buNone/>
              <a:defRPr sz="1200"/>
            </a:lvl1pPr>
            <a:lvl2pPr marL="245465" indent="0">
              <a:buNone/>
              <a:defRPr sz="972"/>
            </a:lvl2pPr>
            <a:lvl3pPr marL="490930" indent="0">
              <a:buNone/>
              <a:defRPr sz="818"/>
            </a:lvl3pPr>
            <a:lvl4pPr marL="736396" indent="0">
              <a:buNone/>
              <a:defRPr sz="767"/>
            </a:lvl4pPr>
            <a:lvl5pPr marL="981861" indent="0">
              <a:buNone/>
              <a:defRPr sz="767"/>
            </a:lvl5pPr>
            <a:lvl6pPr marL="1227327" indent="0">
              <a:buNone/>
              <a:defRPr sz="767"/>
            </a:lvl6pPr>
            <a:lvl7pPr marL="1472793" indent="0">
              <a:buNone/>
              <a:defRPr sz="767"/>
            </a:lvl7pPr>
            <a:lvl8pPr marL="1718258" indent="0">
              <a:buNone/>
              <a:defRPr sz="767"/>
            </a:lvl8pPr>
            <a:lvl9pPr marL="1963724" indent="0">
              <a:buNone/>
              <a:defRPr sz="767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28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1990-DDCC-4D82-AAE1-321A4AE2CE60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308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203D3C-66DE-4FD5-9AAF-3470A2A77FA5}"/>
              </a:ext>
            </a:extLst>
          </p:cNvPr>
          <p:cNvSpPr/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gradFill flip="none" rotWithShape="1">
            <a:gsLst>
              <a:gs pos="25000">
                <a:srgbClr val="007B56"/>
              </a:gs>
              <a:gs pos="100000">
                <a:srgbClr val="007B56"/>
              </a:gs>
              <a:gs pos="0">
                <a:schemeClr val="bg1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7B56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4753E-E28B-47D1-84FD-8947E5BE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71" y="84140"/>
            <a:ext cx="12005733" cy="327025"/>
          </a:xfrm>
        </p:spPr>
        <p:txBody>
          <a:bodyPr/>
          <a:lstStyle>
            <a:lvl1pPr>
              <a:defRPr>
                <a:solidFill>
                  <a:srgbClr val="007B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D98850FC-4B82-4506-BD63-02CE58CB95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66725"/>
            <a:ext cx="12192000" cy="0"/>
          </a:xfrm>
          <a:prstGeom prst="line">
            <a:avLst/>
          </a:prstGeom>
          <a:noFill/>
          <a:ln w="28575">
            <a:solidFill>
              <a:srgbClr val="007B56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 dirty="0">
              <a:solidFill>
                <a:srgbClr val="007B56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7"/>
          <p:cNvSpPr>
            <a:spLocks noChangeShapeType="1"/>
          </p:cNvSpPr>
          <p:nvPr/>
        </p:nvSpPr>
        <p:spPr bwMode="auto">
          <a:xfrm>
            <a:off x="3758221" y="4114800"/>
            <a:ext cx="8430604" cy="0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 lIns="91416" tIns="45708" rIns="91416" bIns="45708"/>
          <a:lstStyle/>
          <a:p>
            <a:pPr>
              <a:defRPr/>
            </a:pPr>
            <a:endParaRPr lang="en-US">
              <a:latin typeface="Times New Roman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61368" y="3320712"/>
            <a:ext cx="7821163" cy="685800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61368" y="4191004"/>
            <a:ext cx="7821163" cy="573505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16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976854" y="5317729"/>
            <a:ext cx="4163040" cy="903287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00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856" y="6020981"/>
            <a:ext cx="2079132" cy="28330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47639" y="372993"/>
            <a:ext cx="11782531" cy="625630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43" y="1282686"/>
            <a:ext cx="11385636" cy="5166752"/>
          </a:xfrm>
          <a:prstGeom prst="rect">
            <a:avLst/>
          </a:prstGeom>
        </p:spPr>
        <p:txBody>
          <a:bodyPr/>
          <a:lstStyle>
            <a:lvl1pPr marL="228540" indent="-228540">
              <a:spcBef>
                <a:spcPts val="0"/>
              </a:spcBef>
              <a:buFont typeface="Wingdings" pitchFamily="2" charset="2"/>
              <a:buChar char="§"/>
              <a:defRPr sz="1800"/>
            </a:lvl1pPr>
            <a:lvl2pPr marL="457077" indent="-182830">
              <a:defRPr sz="1600"/>
            </a:lvl2pPr>
            <a:lvl3pPr indent="-182830">
              <a:defRPr sz="1400"/>
            </a:lvl3pPr>
            <a:lvl4pPr indent="-155406">
              <a:defRPr sz="1200"/>
            </a:lvl4pPr>
            <a:lvl5pPr indent="-137123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7587205-0C91-42CD-BB61-8A41F83FA3AA}"/>
              </a:ext>
            </a:extLst>
          </p:cNvPr>
          <p:cNvSpPr/>
          <p:nvPr userDrawn="1"/>
        </p:nvSpPr>
        <p:spPr bwMode="auto">
          <a:xfrm>
            <a:off x="0" y="6477000"/>
            <a:ext cx="12192000" cy="381000"/>
          </a:xfrm>
          <a:prstGeom prst="rect">
            <a:avLst/>
          </a:prstGeom>
          <a:gradFill flip="none" rotWithShape="1">
            <a:gsLst>
              <a:gs pos="25000">
                <a:srgbClr val="007B56"/>
              </a:gs>
              <a:gs pos="100000">
                <a:srgbClr val="007B56"/>
              </a:gs>
              <a:gs pos="0">
                <a:schemeClr val="bg1"/>
              </a:gs>
            </a:gsLst>
            <a:lin ang="0" scaled="1"/>
            <a:tileRect/>
          </a:gra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7B56"/>
              </a:solidFill>
              <a:effectLst/>
              <a:latin typeface="Arial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24D10C-87FF-496D-9732-27F953D3A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7B56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4DF2F-C37E-492E-9902-AAA7CB2D2F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29" y="5844525"/>
            <a:ext cx="1559755" cy="28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5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5825" y="1"/>
            <a:ext cx="11270935" cy="725046"/>
          </a:xfrm>
          <a:prstGeom prst="rect">
            <a:avLst/>
          </a:prstGeom>
        </p:spPr>
        <p:txBody>
          <a:bodyPr lIns="0" tIns="45705" rIns="91408" bIns="45705" anchor="b" anchorCtr="0"/>
          <a:lstStyle>
            <a:lvl1pPr>
              <a:lnSpc>
                <a:spcPts val="2698"/>
              </a:lnSpc>
              <a:defRPr lang="en-CA" sz="2399" b="1" dirty="0">
                <a:solidFill>
                  <a:srgbClr val="238D5D"/>
                </a:solidFill>
              </a:defRPr>
            </a:lvl1pPr>
          </a:lstStyle>
          <a:p>
            <a:pPr lvl="0" algn="l"/>
            <a:r>
              <a:rPr lang="en-US"/>
              <a:t>Master Title Slide Headline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65199" y="901891"/>
            <a:ext cx="11271560" cy="434444"/>
          </a:xfrm>
        </p:spPr>
        <p:txBody>
          <a:bodyPr/>
          <a:lstStyle>
            <a:lvl1pPr marL="0" indent="0">
              <a:buNone/>
              <a:defRPr sz="1799">
                <a:solidFill>
                  <a:srgbClr val="0000CC"/>
                </a:solidFill>
              </a:defRPr>
            </a:lvl1pPr>
            <a:lvl2pPr marL="182471" indent="0">
              <a:buNone/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5823" y="813754"/>
            <a:ext cx="11723002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/>
          </p:nvPr>
        </p:nvSpPr>
        <p:spPr>
          <a:xfrm>
            <a:off x="465201" y="1465243"/>
            <a:ext cx="11271559" cy="4971636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4"/>
          </p:nvPr>
        </p:nvSpPr>
        <p:spPr>
          <a:xfrm flipH="1">
            <a:off x="10885654" y="6537399"/>
            <a:ext cx="677617" cy="161888"/>
          </a:xfrm>
          <a:prstGeom prst="rect">
            <a:avLst/>
          </a:prstGeom>
        </p:spPr>
        <p:txBody>
          <a:bodyPr vert="horz" wrap="square" lIns="121899" tIns="60949" rIns="0" bIns="60949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1050" b="1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BDC3A-D49F-4631-A8C7-55D59B33E5FA}" type="slidenum">
              <a:rPr lang="en-GB" smtClean="0">
                <a:solidFill>
                  <a:srgbClr val="666666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666666"/>
              </a:solidFill>
              <a:cs typeface="Arial" charset="0"/>
            </a:endParaRPr>
          </a:p>
        </p:txBody>
      </p:sp>
      <p:pic>
        <p:nvPicPr>
          <p:cNvPr id="11" name="Picture 10" descr="https://www.accenture.com/t20150523T013648__w__/us-en/_acnmedia/Accenture/Conversion-Assets/DotCom/Images/Timeline/Global/1/Accenture-Consulting-Lockup.png?la=en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61"/>
          <a:stretch/>
        </p:blipFill>
        <p:spPr bwMode="auto">
          <a:xfrm>
            <a:off x="10935826" y="340076"/>
            <a:ext cx="800933" cy="27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152" y="101283"/>
            <a:ext cx="704607" cy="128016"/>
          </a:xfrm>
          <a:prstGeom prst="rect">
            <a:avLst/>
          </a:prstGeom>
        </p:spPr>
      </p:pic>
      <p:sp>
        <p:nvSpPr>
          <p:cNvPr id="13" name="Footer Placeholder 3"/>
          <p:cNvSpPr txBox="1">
            <a:spLocks/>
          </p:cNvSpPr>
          <p:nvPr userDrawn="1"/>
        </p:nvSpPr>
        <p:spPr>
          <a:xfrm flipH="1">
            <a:off x="625300" y="6641903"/>
            <a:ext cx="2833902" cy="161888"/>
          </a:xfrm>
          <a:prstGeom prst="rect">
            <a:avLst/>
          </a:prstGeom>
          <a:noFill/>
        </p:spPr>
        <p:txBody>
          <a:bodyPr wrap="square" lIns="0" tIns="60933" rIns="121867" bIns="60933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AU" sz="1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666666"/>
                </a:solidFill>
                <a:cs typeface="Arial" charset="0"/>
              </a:rPr>
              <a:t>Copyright © 2017 Accenture  All rights reserved. </a:t>
            </a:r>
            <a:endParaRPr lang="en-GB" sz="1000">
              <a:solidFill>
                <a:srgbClr val="666666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0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451" y="387534"/>
            <a:ext cx="965583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Title</a:t>
            </a:r>
            <a:br>
              <a:rPr lang="en-CA" dirty="0"/>
            </a:br>
            <a:r>
              <a:rPr lang="en-CA" dirty="0"/>
              <a:t>Include Two Lines of Text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3" y="1105989"/>
            <a:ext cx="1096994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11147696" y="6534156"/>
            <a:ext cx="863375" cy="207963"/>
          </a:xfrm>
          <a:prstGeom prst="rect">
            <a:avLst/>
          </a:prstGeom>
          <a:ln/>
        </p:spPr>
        <p:txBody>
          <a:bodyPr lIns="91434" tIns="45717" rIns="91434" bIns="45717" anchor="ctr"/>
          <a:lstStyle>
            <a:lvl1pPr algn="r">
              <a:defRPr sz="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76C8BBE-3138-4F07-A128-85BADB3DAB86}" type="slidenum">
              <a:rPr lang="en-US" altLang="en-US" smtClean="0">
                <a:solidFill>
                  <a:srgbClr val="6A737B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en-US" dirty="0">
              <a:solidFill>
                <a:srgbClr val="6A737B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8A18408-9F73-47BC-816E-D35AF8CA0D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245"/>
          <a:stretch/>
        </p:blipFill>
        <p:spPr bwMode="auto">
          <a:xfrm>
            <a:off x="104972" y="105888"/>
            <a:ext cx="1462167" cy="25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3D07A7AD-21DA-4B24-B826-2BA45C4B44CF}"/>
              </a:ext>
            </a:extLst>
          </p:cNvPr>
          <p:cNvSpPr txBox="1">
            <a:spLocks noChangeArrowheads="1"/>
          </p:cNvSpPr>
          <p:nvPr/>
        </p:nvSpPr>
        <p:spPr>
          <a:xfrm>
            <a:off x="11173751" y="6536877"/>
            <a:ext cx="863375" cy="207963"/>
          </a:xfrm>
          <a:prstGeom prst="rect">
            <a:avLst/>
          </a:prstGeom>
          <a:ln/>
        </p:spPr>
        <p:txBody>
          <a:bodyPr lIns="91434" tIns="45717" rIns="91434" bIns="45717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76C8BBE-3138-4F07-A128-85BADB3DAB86}" type="slidenum">
              <a:rPr lang="en-US" altLang="en-US" smtClean="0">
                <a:solidFill>
                  <a:srgbClr val="008555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altLang="en-US" dirty="0">
              <a:solidFill>
                <a:srgbClr val="008555"/>
              </a:solidFill>
            </a:endParaRPr>
          </a:p>
        </p:txBody>
      </p:sp>
      <p:sp>
        <p:nvSpPr>
          <p:cNvPr id="40" name="Line 10">
            <a:extLst>
              <a:ext uri="{FF2B5EF4-FFF2-40B4-BE49-F238E27FC236}">
                <a16:creationId xmlns:a16="http://schemas.microsoft.com/office/drawing/2014/main" id="{C022B4B2-F1E1-4629-B0A8-B46C2A51B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5" y="6477000"/>
            <a:ext cx="12184593" cy="0"/>
          </a:xfrm>
          <a:prstGeom prst="line">
            <a:avLst/>
          </a:prstGeom>
          <a:noFill/>
          <a:ln w="44450">
            <a:solidFill>
              <a:srgbClr val="FEB811"/>
            </a:solidFill>
            <a:round/>
            <a:headEnd/>
            <a:tailEnd/>
          </a:ln>
          <a:effectLst/>
          <a:extLst/>
        </p:spPr>
        <p:txBody>
          <a:bodyPr lIns="46756" tIns="23378" rIns="46756" bIns="23378"/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CA" sz="1125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1E724F-233E-4435-A4A7-552167F34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1716" y="72969"/>
            <a:ext cx="787971" cy="749991"/>
          </a:xfrm>
          <a:prstGeom prst="rect">
            <a:avLst/>
          </a:prstGeom>
          <a:effectLst>
            <a:outerShdw algn="ctr" rotWithShape="0">
              <a:schemeClr val="accent1">
                <a:lumMod val="50000"/>
                <a:alpha val="66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735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5" r:id="rId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483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483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483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483" b="1">
          <a:solidFill>
            <a:schemeClr val="tx2"/>
          </a:solidFill>
          <a:latin typeface="Arial" charset="0"/>
        </a:defRPr>
      </a:lvl5pPr>
      <a:lvl6pPr marL="24546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483" b="1">
          <a:solidFill>
            <a:schemeClr val="tx2"/>
          </a:solidFill>
          <a:latin typeface="Arial" charset="0"/>
        </a:defRPr>
      </a:lvl6pPr>
      <a:lvl7pPr marL="49093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483" b="1">
          <a:solidFill>
            <a:schemeClr val="tx2"/>
          </a:solidFill>
          <a:latin typeface="Arial" charset="0"/>
        </a:defRPr>
      </a:lvl7pPr>
      <a:lvl8pPr marL="73639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483" b="1">
          <a:solidFill>
            <a:schemeClr val="tx2"/>
          </a:solidFill>
          <a:latin typeface="Arial" charset="0"/>
        </a:defRPr>
      </a:lvl8pPr>
      <a:lvl9pPr marL="98186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1483" b="1">
          <a:solidFill>
            <a:schemeClr val="tx2"/>
          </a:solidFill>
          <a:latin typeface="Arial" charset="0"/>
        </a:defRPr>
      </a:lvl9pPr>
    </p:titleStyle>
    <p:bodyStyle>
      <a:lvl1pPr marL="231775" indent="-231775" algn="l" rtl="0" eaLnBrk="1" fontAlgn="base" hangingPunct="1">
        <a:spcBef>
          <a:spcPts val="300"/>
        </a:spcBef>
        <a:spcAft>
          <a:spcPts val="300"/>
        </a:spcAft>
        <a:buClr>
          <a:srgbClr val="008555"/>
        </a:buClr>
        <a:buSzPct val="90000"/>
        <a:buFont typeface="Wingdings" pitchFamily="2" charset="2"/>
        <a:buChar char="n"/>
        <a:defRPr sz="1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341313" indent="-231775" algn="l" rtl="0" eaLnBrk="1" fontAlgn="base" hangingPunct="1">
        <a:spcBef>
          <a:spcPts val="300"/>
        </a:spcBef>
        <a:spcAft>
          <a:spcPts val="300"/>
        </a:spcAft>
        <a:buClr>
          <a:srgbClr val="008555"/>
        </a:buClr>
        <a:buFont typeface="Arial" charset="0"/>
        <a:buChar char="–"/>
        <a:defRPr sz="1600">
          <a:solidFill>
            <a:schemeClr val="tx1"/>
          </a:solidFill>
          <a:latin typeface="Calibri" panose="020F0502020204030204" pitchFamily="34" charset="0"/>
        </a:defRPr>
      </a:lvl2pPr>
      <a:lvl3pPr marL="573088" indent="-231775" algn="l" rtl="0" eaLnBrk="1" fontAlgn="base" hangingPunct="1">
        <a:spcBef>
          <a:spcPts val="300"/>
        </a:spcBef>
        <a:spcAft>
          <a:spcPts val="300"/>
        </a:spcAft>
        <a:buClr>
          <a:srgbClr val="008555"/>
        </a:buClr>
        <a:buFont typeface="Courier New" panose="02070309020205020404" pitchFamily="49" charset="0"/>
        <a:buChar char="o"/>
        <a:defRPr sz="1400">
          <a:solidFill>
            <a:schemeClr val="tx1"/>
          </a:solidFill>
          <a:latin typeface="Calibri" panose="020F0502020204030204" pitchFamily="34" charset="0"/>
        </a:defRPr>
      </a:lvl3pPr>
      <a:lvl4pPr marL="682625" indent="-231775" algn="l" rtl="0" eaLnBrk="1" fontAlgn="base" hangingPunct="1">
        <a:spcBef>
          <a:spcPts val="300"/>
        </a:spcBef>
        <a:spcAft>
          <a:spcPts val="300"/>
        </a:spcAft>
        <a:buClr>
          <a:srgbClr val="008555"/>
        </a:buClr>
        <a:buFont typeface="Arial" panose="020B0604020202020204" pitchFamily="34" charset="0"/>
        <a:buChar char="•"/>
        <a:defRPr sz="1400" baseline="0">
          <a:solidFill>
            <a:schemeClr val="tx1"/>
          </a:solidFill>
          <a:latin typeface="Calibri" panose="020F0502020204030204" pitchFamily="34" charset="0"/>
        </a:defRPr>
      </a:lvl4pPr>
      <a:lvl5pPr marL="804863" indent="-231775" algn="l" rtl="0" eaLnBrk="1" fontAlgn="base" hangingPunct="1">
        <a:spcBef>
          <a:spcPts val="300"/>
        </a:spcBef>
        <a:spcAft>
          <a:spcPts val="300"/>
        </a:spcAft>
        <a:buClr>
          <a:srgbClr val="008555"/>
        </a:buClr>
        <a:buFont typeface="Wingdings" panose="05000000000000000000" pitchFamily="2" charset="2"/>
        <a:buChar char="§"/>
        <a:defRPr sz="1400">
          <a:solidFill>
            <a:schemeClr val="tx1"/>
          </a:solidFill>
          <a:latin typeface="Calibri" panose="020F0502020204030204" pitchFamily="34" charset="0"/>
        </a:defRPr>
      </a:lvl5pPr>
      <a:lvl6pPr marL="767079" indent="-60514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–"/>
        <a:defRPr sz="665">
          <a:solidFill>
            <a:schemeClr val="tx1"/>
          </a:solidFill>
          <a:latin typeface="+mn-lt"/>
        </a:defRPr>
      </a:lvl6pPr>
      <a:lvl7pPr marL="1012545" indent="-60514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–"/>
        <a:defRPr sz="665">
          <a:solidFill>
            <a:schemeClr val="tx1"/>
          </a:solidFill>
          <a:latin typeface="+mn-lt"/>
        </a:defRPr>
      </a:lvl7pPr>
      <a:lvl8pPr marL="1258010" indent="-60514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–"/>
        <a:defRPr sz="665">
          <a:solidFill>
            <a:schemeClr val="tx1"/>
          </a:solidFill>
          <a:latin typeface="+mn-lt"/>
        </a:defRPr>
      </a:lvl8pPr>
      <a:lvl9pPr marL="1503476" indent="-60514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charset="0"/>
        <a:buChar char="–"/>
        <a:defRPr sz="66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90930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1pPr>
      <a:lvl2pPr marL="245465" algn="l" defTabSz="490930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2pPr>
      <a:lvl3pPr marL="490930" algn="l" defTabSz="490930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3pPr>
      <a:lvl4pPr marL="736396" algn="l" defTabSz="490930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4pPr>
      <a:lvl5pPr marL="981861" algn="l" defTabSz="490930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5pPr>
      <a:lvl6pPr marL="1227327" algn="l" defTabSz="490930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6pPr>
      <a:lvl7pPr marL="1472793" algn="l" defTabSz="490930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7pPr>
      <a:lvl8pPr marL="1718258" algn="l" defTabSz="490930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8pPr>
      <a:lvl9pPr marL="1963724" algn="l" defTabSz="490930" rtl="0" eaLnBrk="1" latinLnBrk="0" hangingPunct="1">
        <a:defRPr sz="9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48245" y="372615"/>
            <a:ext cx="11343595" cy="781274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19236" y="1283833"/>
            <a:ext cx="11387118" cy="4525963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65519" y="6610578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28600" indent="-228600" eaLnBrk="0" hangingPunct="0">
              <a:spcBef>
                <a:spcPts val="1800"/>
              </a:spcBef>
              <a:spcAft>
                <a:spcPts val="600"/>
              </a:spcAft>
              <a:buClr>
                <a:srgbClr val="006666"/>
              </a:buClr>
              <a:buFont typeface="Wingdings" pitchFamily="2" charset="2"/>
              <a:buNone/>
            </a:pPr>
            <a:fld id="{A21A9C2A-BCAD-4EEF-A18E-E21C83309998}" type="slidenum">
              <a:rPr lang="en-US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228600" indent="-228600" eaLnBrk="0" hangingPunct="0">
                <a:spcBef>
                  <a:spcPts val="1800"/>
                </a:spcBef>
                <a:spcAft>
                  <a:spcPts val="600"/>
                </a:spcAft>
                <a:buClr>
                  <a:srgbClr val="006666"/>
                </a:buClr>
                <a:buFont typeface="Wingdings" pitchFamily="2" charset="2"/>
                <a:buNone/>
              </a:pPr>
              <a:t>‹#›</a:t>
            </a:fld>
            <a:endParaRPr lang="en-US" sz="900" kern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687" y="6575671"/>
            <a:ext cx="1063560" cy="1449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678" r:id="rId3"/>
    <p:sldLayoutId id="2147483696" r:id="rId4"/>
    <p:sldLayoutId id="2147483706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82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826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826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826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8266"/>
          </a:solidFill>
          <a:latin typeface="Arial" charset="0"/>
        </a:defRPr>
      </a:lvl5pPr>
      <a:lvl6pPr marL="457077" algn="l" rtl="0" fontAlgn="base">
        <a:spcBef>
          <a:spcPct val="0"/>
        </a:spcBef>
        <a:spcAft>
          <a:spcPct val="0"/>
        </a:spcAft>
        <a:defRPr sz="2400" b="1">
          <a:solidFill>
            <a:srgbClr val="008266"/>
          </a:solidFill>
          <a:latin typeface="Arial" charset="0"/>
        </a:defRPr>
      </a:lvl6pPr>
      <a:lvl7pPr marL="914156" algn="l" rtl="0" fontAlgn="base">
        <a:spcBef>
          <a:spcPct val="0"/>
        </a:spcBef>
        <a:spcAft>
          <a:spcPct val="0"/>
        </a:spcAft>
        <a:defRPr sz="2400" b="1">
          <a:solidFill>
            <a:srgbClr val="008266"/>
          </a:solidFill>
          <a:latin typeface="Arial" charset="0"/>
        </a:defRPr>
      </a:lvl7pPr>
      <a:lvl8pPr marL="1371232" algn="l" rtl="0" fontAlgn="base">
        <a:spcBef>
          <a:spcPct val="0"/>
        </a:spcBef>
        <a:spcAft>
          <a:spcPct val="0"/>
        </a:spcAft>
        <a:defRPr sz="2400" b="1">
          <a:solidFill>
            <a:srgbClr val="008266"/>
          </a:solidFill>
          <a:latin typeface="Arial" charset="0"/>
        </a:defRPr>
      </a:lvl8pPr>
      <a:lvl9pPr marL="1828311" algn="l" rtl="0" fontAlgn="base">
        <a:spcBef>
          <a:spcPct val="0"/>
        </a:spcBef>
        <a:spcAft>
          <a:spcPct val="0"/>
        </a:spcAft>
        <a:defRPr sz="2400" b="1">
          <a:solidFill>
            <a:srgbClr val="008266"/>
          </a:solidFill>
          <a:latin typeface="Arial" charset="0"/>
        </a:defRPr>
      </a:lvl9pPr>
    </p:titleStyle>
    <p:bodyStyle>
      <a:lvl1pPr marL="228540" indent="-22854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rgbClr val="006666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077" indent="-18283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rgbClr val="FFCC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914156" indent="-137123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rgbClr val="006666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3pPr>
      <a:lvl4pPr marL="1599771" indent="-182830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rgbClr val="FFCC00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</a:defRPr>
      </a:lvl4pPr>
      <a:lvl5pPr marL="2056851" indent="-137123" algn="l" rtl="0" eaLnBrk="0" fontAlgn="base" hangingPunct="0">
        <a:lnSpc>
          <a:spcPct val="100000"/>
        </a:lnSpc>
        <a:spcBef>
          <a:spcPts val="0"/>
        </a:spcBef>
        <a:spcAft>
          <a:spcPts val="600"/>
        </a:spcAft>
        <a:buClr>
          <a:srgbClr val="006666"/>
        </a:buClr>
        <a:buSzPct val="90000"/>
        <a:buFont typeface="Wingdings" pitchFamily="2" charset="2"/>
        <a:buChar char="§"/>
        <a:defRPr sz="1000">
          <a:solidFill>
            <a:schemeClr val="tx1"/>
          </a:solidFill>
          <a:latin typeface="+mn-lt"/>
        </a:defRPr>
      </a:lvl5pPr>
      <a:lvl6pPr marL="2513928" indent="-22854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rgbClr val="006666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007" indent="-22854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rgbClr val="006666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8083" indent="-22854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rgbClr val="006666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5160" indent="-228540" algn="l" rtl="0" fontAlgn="base">
        <a:lnSpc>
          <a:spcPct val="95000"/>
        </a:lnSpc>
        <a:spcBef>
          <a:spcPct val="25000"/>
        </a:spcBef>
        <a:spcAft>
          <a:spcPct val="0"/>
        </a:spcAft>
        <a:buClr>
          <a:srgbClr val="006666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7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56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32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11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89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68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45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22" algn="l" defTabSz="91415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Wm4bHenuWQ" TargetMode="External"/><Relationship Id="rId2" Type="http://schemas.openxmlformats.org/officeDocument/2006/relationships/hyperlink" Target="https://www.youtube.com/watch?v=lFNt6QOdc10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railhead.salesforce.com/content/learn/modules/unit-testing-on-the-lightning-platform/mock-stub-object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sj.com/articles/salesforce-rolls-out-blockchain-builder-for-noncoders-11559167641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azoa.com/" TargetMode="External"/><Relationship Id="rId2" Type="http://schemas.openxmlformats.org/officeDocument/2006/relationships/hyperlink" Target="https://provartesting.com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S-I27cROk4" TargetMode="External"/><Relationship Id="rId2" Type="http://schemas.openxmlformats.org/officeDocument/2006/relationships/hyperlink" Target="https://trailhead.salesforce.com/users/strailhead/trailmixes/tdx-19-cod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9I0A_Mj0gH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salesforce.com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36IFzjXcvs" TargetMode="External"/><Relationship Id="rId2" Type="http://schemas.openxmlformats.org/officeDocument/2006/relationships/hyperlink" Target="https://developer.salesforce.com/docs/atlas.en-us.sfdx_dev.meta/sfdx_dev/sfdx_dev_source_file_format.ht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kkimworld.com/2018/04/13/salesforcedx-and-test-coverage-reporting/" TargetMode="External"/><Relationship Id="rId2" Type="http://schemas.openxmlformats.org/officeDocument/2006/relationships/hyperlink" Target="https://developer.salesforce.com/docs/atlas.en-us.sfdx_dev.meta/sfdx_dev/sfdx_dev_ws_convert_mdapi.htm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itnext.io/getting-started-using-puppeteer-headless-chrome-for-end-to-end-testing-8487718e4d97" TargetMode="External"/><Relationship Id="rId4" Type="http://schemas.openxmlformats.org/officeDocument/2006/relationships/hyperlink" Target="https://developers.google.com/web/tools/puppetee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asenotes.docs.salesforce.com/en-us/summer19/release-notes/rn_sf_cli_project_create.htm" TargetMode="External"/><Relationship Id="rId2" Type="http://schemas.openxmlformats.org/officeDocument/2006/relationships/hyperlink" Target="https://releasenotes.docs.salesforce.com/en-us/summer19/release-notes/rn_sandboxes_cli_commands.htm?edition=&amp;impact=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dn-images-1.medium.com/max/2000/1*zvN5fiO7Jds9nJiQRQTrRw.png" TargetMode="External"/><Relationship Id="rId4" Type="http://schemas.openxmlformats.org/officeDocument/2006/relationships/hyperlink" Target="https://developer.salesforce.com/docs/atlas.en-us.sfdx_dev.meta/sfdx_dev/sfdx_dev_pull_md_from_scratch_org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alesforce.com/blogs/2019/05/gitlab-salesforce-devops-made-easy.html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eleasenotes.docs.salesforce.com/en-us/summer19/release-notes/rn_change_event_triggers.htm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wc.dev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4">
            <a:extLst>
              <a:ext uri="{FF2B5EF4-FFF2-40B4-BE49-F238E27FC236}">
                <a16:creationId xmlns:a16="http://schemas.microsoft.com/office/drawing/2014/main" id="{1F7EA687-C9AD-4FAA-A939-26FD07EE039A}"/>
              </a:ext>
            </a:extLst>
          </p:cNvPr>
          <p:cNvSpPr txBox="1">
            <a:spLocks/>
          </p:cNvSpPr>
          <p:nvPr/>
        </p:nvSpPr>
        <p:spPr>
          <a:xfrm>
            <a:off x="6331915" y="4191003"/>
            <a:ext cx="5867400" cy="573505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>
            <a:lvl1pPr marL="0" indent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666"/>
              </a:buClr>
              <a:buFont typeface="Wingdings" pitchFamily="2" charset="2"/>
              <a:buNone/>
              <a:defRPr sz="1600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7" indent="-18283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914156" indent="-13712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666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3pPr>
            <a:lvl4pPr marL="1599771" indent="-18283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4pPr>
            <a:lvl5pPr marL="2056851" indent="-13712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666"/>
              </a:buClr>
              <a:buSzPct val="90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5pPr>
            <a:lvl6pPr marL="2513928" indent="-22854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006666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007" indent="-22854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006666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8083" indent="-22854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006666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5160" indent="-22854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006666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800"/>
              </a:spcBef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F3FA0742-A2C4-4A6B-AFC4-D6E728FCBC0A}"/>
              </a:ext>
            </a:extLst>
          </p:cNvPr>
          <p:cNvSpPr txBox="1">
            <a:spLocks/>
          </p:cNvSpPr>
          <p:nvPr/>
        </p:nvSpPr>
        <p:spPr>
          <a:xfrm>
            <a:off x="6331915" y="5153172"/>
            <a:ext cx="3123093" cy="903287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>
            <a:lvl1pPr marL="228540" indent="-22854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666"/>
              </a:buClr>
              <a:buFontTx/>
              <a:buNone/>
              <a:defRPr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77" indent="-18283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2pPr>
            <a:lvl3pPr marL="914156" indent="-13712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666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3pPr>
            <a:lvl4pPr marL="1599771" indent="-18283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CC00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</a:defRPr>
            </a:lvl4pPr>
            <a:lvl5pPr marL="2056851" indent="-13712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666"/>
              </a:buClr>
              <a:buSzPct val="90000"/>
              <a:buFont typeface="Wingdings" pitchFamily="2" charset="2"/>
              <a:buChar char="§"/>
              <a:defRPr sz="1000">
                <a:solidFill>
                  <a:schemeClr val="tx1"/>
                </a:solidFill>
                <a:latin typeface="+mn-lt"/>
              </a:defRPr>
            </a:lvl5pPr>
            <a:lvl6pPr marL="2513928" indent="-22854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006666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007" indent="-22854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006666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8083" indent="-22854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006666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5160" indent="-228540" algn="l" rtl="0" fontAlgn="base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>
                <a:srgbClr val="006666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228540" marR="0" lvl="0" indent="-22854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666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June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2019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EA81132E-869F-4942-B06E-08FB3664F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4936922"/>
            <a:ext cx="6324600" cy="0"/>
          </a:xfrm>
          <a:prstGeom prst="line">
            <a:avLst/>
          </a:prstGeom>
          <a:noFill/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 lIns="91416" tIns="45708" rIns="91416" bIns="45708"/>
          <a:lstStyle/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9340C27-E48C-4F5B-9F7C-A3E2AF080FD8}"/>
              </a:ext>
            </a:extLst>
          </p:cNvPr>
          <p:cNvSpPr txBox="1">
            <a:spLocks/>
          </p:cNvSpPr>
          <p:nvPr/>
        </p:nvSpPr>
        <p:spPr>
          <a:xfrm>
            <a:off x="6324600" y="3320712"/>
            <a:ext cx="5867400" cy="685800"/>
          </a:xfrm>
          <a:prstGeom prst="rect">
            <a:avLst/>
          </a:prstGeom>
        </p:spPr>
        <p:txBody>
          <a:bodyPr vert="horz" lIns="91416" tIns="45708" rIns="91416" bIns="45708" rtlCol="0"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66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66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66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66"/>
                </a:solidFill>
                <a:latin typeface="Arial" charset="0"/>
              </a:defRPr>
            </a:lvl5pPr>
            <a:lvl6pPr marL="457077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66"/>
                </a:solidFill>
                <a:latin typeface="Arial" charset="0"/>
              </a:defRPr>
            </a:lvl6pPr>
            <a:lvl7pPr marL="914156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66"/>
                </a:solidFill>
                <a:latin typeface="Arial" charset="0"/>
              </a:defRPr>
            </a:lvl7pPr>
            <a:lvl8pPr marL="1371232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66"/>
                </a:solidFill>
                <a:latin typeface="Arial" charset="0"/>
              </a:defRPr>
            </a:lvl8pPr>
            <a:lvl9pPr marL="1828311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8266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7856"/>
              </a:solidFill>
              <a:effectLst/>
              <a:uLnTx/>
              <a:uFillTx/>
              <a:latin typeface="Arial"/>
              <a:ea typeface="+mj-ea"/>
            </a:endParaRPr>
          </a:p>
        </p:txBody>
      </p:sp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B1FEA62C-30F0-474D-AF7E-389AB37DA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457" y="1588659"/>
            <a:ext cx="4661497" cy="192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824A06-7E30-40C5-906B-1234FD6FFC3F}"/>
              </a:ext>
            </a:extLst>
          </p:cNvPr>
          <p:cNvSpPr txBox="1"/>
          <p:nvPr/>
        </p:nvSpPr>
        <p:spPr>
          <a:xfrm>
            <a:off x="6324600" y="4178926"/>
            <a:ext cx="321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ts val="1800"/>
              </a:spcBef>
              <a:spcAft>
                <a:spcPts val="600"/>
              </a:spcAft>
              <a:buClr>
                <a:srgbClr val="006666"/>
              </a:buClr>
            </a:pPr>
            <a:r>
              <a:rPr lang="en-US" sz="1800" kern="0" dirty="0" err="1">
                <a:solidFill>
                  <a:prstClr val="black"/>
                </a:solidFill>
                <a:latin typeface="Arial"/>
              </a:rPr>
              <a:t>TrailheaDX</a:t>
            </a:r>
            <a:r>
              <a:rPr lang="en-US" sz="1800" kern="0" dirty="0">
                <a:solidFill>
                  <a:prstClr val="black"/>
                </a:solidFill>
                <a:latin typeface="Arial"/>
              </a:rPr>
              <a:t> 2019 summary</a:t>
            </a:r>
          </a:p>
        </p:txBody>
      </p:sp>
    </p:spTree>
    <p:extLst>
      <p:ext uri="{BB962C8B-B14F-4D97-AF65-F5344CB8AC3E}">
        <p14:creationId xmlns:p14="http://schemas.microsoft.com/office/powerpoint/2010/main" val="595561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C47D8-BAD6-466A-BEE2-FAE6C493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Bulk API 2.0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E34ED-B67F-4FD9-90F4-A94915E5C7A4}"/>
              </a:ext>
            </a:extLst>
          </p:cNvPr>
          <p:cNvSpPr txBox="1"/>
          <p:nvPr/>
        </p:nvSpPr>
        <p:spPr>
          <a:xfrm>
            <a:off x="186272" y="611448"/>
            <a:ext cx="67787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spcBef>
                <a:spcPts val="1800"/>
              </a:spcBef>
              <a:spcAft>
                <a:spcPts val="600"/>
              </a:spcAft>
              <a:buClr>
                <a:srgbClr val="006666"/>
              </a:buClr>
            </a:pPr>
            <a:endParaRPr lang="en-US" sz="1800" dirty="0">
              <a:hlinkClick r:id="rId2"/>
            </a:endParaRPr>
          </a:p>
          <a:p>
            <a:pPr marL="228600" indent="-228600" eaLnBrk="0" hangingPunct="0">
              <a:spcBef>
                <a:spcPts val="1800"/>
              </a:spcBef>
              <a:spcAft>
                <a:spcPts val="600"/>
              </a:spcAft>
              <a:buClr>
                <a:srgbClr val="006666"/>
              </a:buClr>
              <a:buFont typeface="Wingdings" pitchFamily="2" charset="2"/>
              <a:buChar char="§"/>
            </a:pPr>
            <a:r>
              <a:rPr lang="en-US" sz="1800" dirty="0"/>
              <a:t>Bulk API 2</a:t>
            </a:r>
            <a:endParaRPr lang="en-US" sz="1800" dirty="0">
              <a:hlinkClick r:id="rId2"/>
            </a:endParaRPr>
          </a:p>
          <a:p>
            <a:pPr marL="685677" lvl="1" indent="-228600" eaLnBrk="0" hangingPunct="0">
              <a:spcBef>
                <a:spcPts val="1800"/>
              </a:spcBef>
              <a:spcAft>
                <a:spcPts val="600"/>
              </a:spcAft>
              <a:buClr>
                <a:srgbClr val="006666"/>
              </a:buClr>
              <a:buFont typeface="Wingdings" pitchFamily="2" charset="2"/>
              <a:buChar char="§"/>
            </a:pPr>
            <a:r>
              <a:rPr lang="en-US" sz="1800" dirty="0">
                <a:hlinkClick r:id="rId2"/>
              </a:rPr>
              <a:t>https://www.youtube.com/watch?v=lFNt6QOdc10</a:t>
            </a:r>
            <a:endParaRPr lang="en-US" sz="1800" dirty="0"/>
          </a:p>
          <a:p>
            <a:pPr marL="228600" indent="-228600" eaLnBrk="0" hangingPunct="0">
              <a:spcBef>
                <a:spcPts val="1800"/>
              </a:spcBef>
              <a:spcAft>
                <a:spcPts val="600"/>
              </a:spcAft>
              <a:buClr>
                <a:srgbClr val="006666"/>
              </a:buClr>
              <a:buFont typeface="Wingdings" pitchFamily="2" charset="2"/>
              <a:buChar char="§"/>
            </a:pPr>
            <a:r>
              <a:rPr lang="en-US" sz="1800" kern="0" dirty="0">
                <a:solidFill>
                  <a:prstClr val="black"/>
                </a:solidFill>
                <a:latin typeface="Arial"/>
              </a:rPr>
              <a:t>Mass operations API</a:t>
            </a:r>
          </a:p>
          <a:p>
            <a:pPr marL="685677" lvl="1" indent="-228600" eaLnBrk="0" hangingPunct="0">
              <a:spcBef>
                <a:spcPts val="1800"/>
              </a:spcBef>
              <a:spcAft>
                <a:spcPts val="600"/>
              </a:spcAft>
              <a:buClr>
                <a:srgbClr val="006666"/>
              </a:buClr>
              <a:buFont typeface="Wingdings" pitchFamily="2" charset="2"/>
              <a:buChar char="§"/>
            </a:pPr>
            <a:r>
              <a:rPr lang="en-US" sz="1800" dirty="0">
                <a:hlinkClick r:id="rId3"/>
              </a:rPr>
              <a:t>https://www.youtube.com/watch?v=mWm4bHenuWQ</a:t>
            </a:r>
            <a:endParaRPr lang="en-US" sz="1800" kern="0" dirty="0">
              <a:solidFill>
                <a:prstClr val="black"/>
              </a:solidFill>
              <a:latin typeface="Arial"/>
            </a:endParaRPr>
          </a:p>
          <a:p>
            <a:pPr marL="228600" indent="-228600" eaLnBrk="0" hangingPunct="0">
              <a:spcBef>
                <a:spcPts val="1800"/>
              </a:spcBef>
              <a:spcAft>
                <a:spcPts val="600"/>
              </a:spcAft>
              <a:buClr>
                <a:srgbClr val="006666"/>
              </a:buClr>
              <a:buFont typeface="Wingdings" pitchFamily="2" charset="2"/>
              <a:buChar char="§"/>
            </a:pPr>
            <a:endParaRPr lang="en-US" sz="1800" kern="0" dirty="0" err="1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026" name="Picture 2" descr="fce1436e-b700-45a2-857b-fb0a4bae5818@prod">
            <a:extLst>
              <a:ext uri="{FF2B5EF4-FFF2-40B4-BE49-F238E27FC236}">
                <a16:creationId xmlns:a16="http://schemas.microsoft.com/office/drawing/2014/main" id="{3DACDDB7-C41B-41F4-9CF3-12DB856FD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61" y="779228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448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475D-EA43-41A7-888E-0253A774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AA21ED-34DB-46BE-A3DB-89271C873FB5}"/>
              </a:ext>
            </a:extLst>
          </p:cNvPr>
          <p:cNvSpPr/>
          <p:nvPr/>
        </p:nvSpPr>
        <p:spPr>
          <a:xfrm>
            <a:off x="186271" y="932450"/>
            <a:ext cx="94626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https://trailhead.salesforce.com/content/learn/modules/unit-testing-on-the-lightning-platform/mock-stub-objects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11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0D3F-66A1-40E8-86C5-2EF0A3E8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</a:rPr>
              <a:t>Salesforce DX in Enterprise Organizations 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4E7F2A-6849-4562-9E51-1DE3F0417ED5}"/>
              </a:ext>
            </a:extLst>
          </p:cNvPr>
          <p:cNvSpPr/>
          <p:nvPr/>
        </p:nvSpPr>
        <p:spPr>
          <a:xfrm>
            <a:off x="96312" y="728169"/>
            <a:ext cx="84688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Salesforce DX in Enterprise Organizations (John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Hegstrom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, Accenture)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An interesting talk on how to adopt this experience in larger organizations. Originally built for ISV’s, how to adopt DX in an enterprise organization?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The biggest investment, something we have been talking about, is with the staff and up scaling them.  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DX = Slower adoption in Enterprise. Plan ahead, not something you can just easily switch over to. </a:t>
            </a: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Challenges:</a:t>
            </a:r>
          </a:p>
          <a:p>
            <a:pPr marL="1200029" lvl="2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Change management controls</a:t>
            </a:r>
          </a:p>
          <a:p>
            <a:pPr marL="1200029" lvl="2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Dependencies on managed packages</a:t>
            </a:r>
          </a:p>
          <a:p>
            <a:pPr marL="1200029" lvl="2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DEV Hub requires admin licenses in prod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Limitations</a:t>
            </a:r>
          </a:p>
          <a:p>
            <a:pPr marL="1200029" lvl="2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4 users in scratch orgs</a:t>
            </a:r>
          </a:p>
          <a:p>
            <a:pPr marL="1200029" lvl="2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53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3CCC-58D0-4AB8-886E-0F3D616F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Blockchain and Salesforce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A9BDC3-0E4A-46F9-978B-A83CE69A315A}"/>
              </a:ext>
            </a:extLst>
          </p:cNvPr>
          <p:cNvSpPr/>
          <p:nvPr/>
        </p:nvSpPr>
        <p:spPr>
          <a:xfrm>
            <a:off x="340233" y="828482"/>
            <a:ext cx="8683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Blockchain and salesforce (keynote)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https://www.wsj.com/articles/salesforce-rolls-out-blockchain-builder-for-noncoders-11559167641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FYI/More interesting than anything, of how it could be applied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85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BC8E-D947-4F84-A008-71DF4BDA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Vendors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6D7CF-C259-4B1A-AF79-FFDF710ACB6B}"/>
              </a:ext>
            </a:extLst>
          </p:cNvPr>
          <p:cNvSpPr/>
          <p:nvPr/>
        </p:nvSpPr>
        <p:spPr>
          <a:xfrm>
            <a:off x="186271" y="948275"/>
            <a:ext cx="3350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https://provartesting.com/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7DAE9-CB83-42C4-9509-918CD18AAF97}"/>
              </a:ext>
            </a:extLst>
          </p:cNvPr>
          <p:cNvSpPr/>
          <p:nvPr/>
        </p:nvSpPr>
        <p:spPr>
          <a:xfrm>
            <a:off x="186271" y="1947050"/>
            <a:ext cx="34764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https://www.metazoa.com/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3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69AB-6C7F-4161-AB7A-5C515BB9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8B3A08-5459-4F9D-B0FD-D224A629B7D8}"/>
              </a:ext>
            </a:extLst>
          </p:cNvPr>
          <p:cNvSpPr/>
          <p:nvPr/>
        </p:nvSpPr>
        <p:spPr>
          <a:xfrm>
            <a:off x="556469" y="1008533"/>
            <a:ext cx="96109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https://trailhead.salesforce.com/users/strailhead/trailmixes/tdx-19-code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FBFF0B-8C95-4E9D-8889-1D90909C1915}"/>
              </a:ext>
            </a:extLst>
          </p:cNvPr>
          <p:cNvSpPr/>
          <p:nvPr/>
        </p:nvSpPr>
        <p:spPr>
          <a:xfrm>
            <a:off x="556469" y="2283660"/>
            <a:ext cx="8142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Keynote 2 - https://www.youtube.com/watch?v=nS-I27cROk4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1867F-DBF5-4758-94CA-82465AC44FB1}"/>
              </a:ext>
            </a:extLst>
          </p:cNvPr>
          <p:cNvSpPr/>
          <p:nvPr/>
        </p:nvSpPr>
        <p:spPr>
          <a:xfrm>
            <a:off x="556469" y="3429000"/>
            <a:ext cx="89734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Keynote1 - https://www.youtube.com/watch?v=9I0A_Mj0gHA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8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C01E-7BBB-4783-88A6-840A20F3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/ Themes / Key takeaways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92E203-B037-458A-827A-8DB2D0DDFD11}"/>
              </a:ext>
            </a:extLst>
          </p:cNvPr>
          <p:cNvSpPr/>
          <p:nvPr/>
        </p:nvSpPr>
        <p:spPr>
          <a:xfrm>
            <a:off x="186271" y="780200"/>
            <a:ext cx="921737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Salesforce DX – a developer ecosystem</a:t>
            </a:r>
          </a:p>
          <a:p>
            <a:pPr marL="799977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Not just scratch orgs</a:t>
            </a:r>
          </a:p>
          <a:p>
            <a:pPr marL="799977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Visual Studio Code</a:t>
            </a:r>
          </a:p>
          <a:p>
            <a:pPr marL="799977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Salesforce CLI – scripting /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cmd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line is back!</a:t>
            </a:r>
          </a:p>
          <a:p>
            <a:pPr marL="799977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Packaging  </a:t>
            </a:r>
          </a:p>
          <a:p>
            <a:pPr marL="799977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Lightning++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Mulesoft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++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Gitlab++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Open sourcing –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</a:rPr>
              <a:t>lwc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</a:rPr>
              <a:t> components, etc.</a:t>
            </a:r>
          </a:p>
          <a:p>
            <a:pPr marL="799977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https://opensource.salesforce.com/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67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986C-1A98-414F-BCD0-7FD2DF44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 Studio Code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B3346-B792-4AF7-B5E9-07C7E2CE5E78}"/>
              </a:ext>
            </a:extLst>
          </p:cNvPr>
          <p:cNvSpPr txBox="1"/>
          <p:nvPr/>
        </p:nvSpPr>
        <p:spPr>
          <a:xfrm>
            <a:off x="186271" y="801277"/>
            <a:ext cx="114935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1800"/>
              </a:spcBef>
              <a:spcAft>
                <a:spcPts val="600"/>
              </a:spcAft>
              <a:buClr>
                <a:srgbClr val="006666"/>
              </a:buClr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prstClr val="black"/>
                </a:solidFill>
                <a:latin typeface="Arial"/>
              </a:rPr>
              <a:t> Lots here…more to come as we adopt this IDE</a:t>
            </a:r>
          </a:p>
          <a:p>
            <a:pPr marL="342900" indent="-342900" eaLnBrk="0" hangingPunct="0">
              <a:spcBef>
                <a:spcPts val="1800"/>
              </a:spcBef>
              <a:spcAft>
                <a:spcPts val="600"/>
              </a:spcAft>
              <a:buClr>
                <a:srgbClr val="006666"/>
              </a:buClr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prstClr val="black"/>
                </a:solidFill>
                <a:latin typeface="Arial"/>
              </a:rPr>
              <a:t>Code completion / debugger / run tests / etc. – directly from IDE</a:t>
            </a:r>
          </a:p>
          <a:p>
            <a:pPr marL="342900" indent="-342900" eaLnBrk="0" hangingPunct="0">
              <a:spcBef>
                <a:spcPts val="1800"/>
              </a:spcBef>
              <a:spcAft>
                <a:spcPts val="600"/>
              </a:spcAft>
              <a:buClr>
                <a:srgbClr val="006666"/>
              </a:buClr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prstClr val="black"/>
                </a:solidFill>
                <a:latin typeface="Arial"/>
              </a:rPr>
              <a:t>Source format</a:t>
            </a:r>
          </a:p>
          <a:p>
            <a:pPr marL="799977" lvl="1" indent="-342900" eaLnBrk="0" hangingPunct="0">
              <a:spcBef>
                <a:spcPts val="1800"/>
              </a:spcBef>
              <a:spcAft>
                <a:spcPts val="600"/>
              </a:spcAft>
              <a:buClr>
                <a:srgbClr val="006666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https://developer.salesforce.com/docs/atlas.en-us.sfdx_dev.meta/sfdx_dev/sfdx_dev_source_file_format.htm</a:t>
            </a:r>
            <a:endParaRPr lang="en-US" sz="1800" kern="0" dirty="0">
              <a:solidFill>
                <a:prstClr val="black"/>
              </a:solidFill>
              <a:latin typeface="Arial"/>
            </a:endParaRPr>
          </a:p>
          <a:p>
            <a:pPr marL="342900" indent="-342900" eaLnBrk="0" hangingPunct="0">
              <a:spcBef>
                <a:spcPts val="1800"/>
              </a:spcBef>
              <a:spcAft>
                <a:spcPts val="600"/>
              </a:spcAft>
              <a:buClr>
                <a:srgbClr val="006666"/>
              </a:buClr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prstClr val="black"/>
                </a:solidFill>
                <a:latin typeface="Arial"/>
              </a:rPr>
              <a:t>Upcoming</a:t>
            </a:r>
          </a:p>
          <a:p>
            <a:pPr marL="799977" lvl="1" indent="-342900" eaLnBrk="0" hangingPunct="0">
              <a:spcBef>
                <a:spcPts val="1800"/>
              </a:spcBef>
              <a:spcAft>
                <a:spcPts val="600"/>
              </a:spcAft>
              <a:buClr>
                <a:srgbClr val="006666"/>
              </a:buClr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prstClr val="black"/>
                </a:solidFill>
                <a:latin typeface="Arial"/>
              </a:rPr>
              <a:t>Compare diffs from local source and org</a:t>
            </a:r>
          </a:p>
          <a:p>
            <a:pPr marL="799977" lvl="1" indent="-342900" eaLnBrk="0" hangingPunct="0">
              <a:spcBef>
                <a:spcPts val="1800"/>
              </a:spcBef>
              <a:spcAft>
                <a:spcPts val="600"/>
              </a:spcAft>
              <a:buClr>
                <a:srgbClr val="006666"/>
              </a:buClr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prstClr val="black"/>
                </a:solidFill>
                <a:latin typeface="Arial"/>
              </a:rPr>
              <a:t>Detect merge conflicts when deploy/retrieve</a:t>
            </a:r>
          </a:p>
          <a:p>
            <a:pPr marL="799977" lvl="1" indent="-342900" eaLnBrk="0" hangingPunct="0">
              <a:spcBef>
                <a:spcPts val="1800"/>
              </a:spcBef>
              <a:spcAft>
                <a:spcPts val="600"/>
              </a:spcAft>
              <a:buClr>
                <a:srgbClr val="006666"/>
              </a:buClr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prstClr val="black"/>
                </a:solidFill>
                <a:latin typeface="Arial"/>
              </a:rPr>
              <a:t>Local development (BETA)</a:t>
            </a:r>
          </a:p>
          <a:p>
            <a:pPr marL="1257056" lvl="2" indent="-342900" eaLnBrk="0" hangingPunct="0">
              <a:spcBef>
                <a:spcPts val="1800"/>
              </a:spcBef>
              <a:spcAft>
                <a:spcPts val="600"/>
              </a:spcAft>
              <a:buClr>
                <a:srgbClr val="006666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https://www.youtube.com/watch?v=t36IFzjXcvs</a:t>
            </a:r>
            <a:r>
              <a:rPr lang="en-US" sz="1800" dirty="0"/>
              <a:t>	</a:t>
            </a:r>
          </a:p>
          <a:p>
            <a:pPr marL="799977" lvl="1" indent="-342900" eaLnBrk="0" hangingPunct="0">
              <a:spcBef>
                <a:spcPts val="1800"/>
              </a:spcBef>
              <a:spcAft>
                <a:spcPts val="600"/>
              </a:spcAft>
              <a:buClr>
                <a:srgbClr val="006666"/>
              </a:buClr>
              <a:buFont typeface="Arial" panose="020B0604020202020204" pitchFamily="34" charset="0"/>
              <a:buChar char="•"/>
            </a:pPr>
            <a:r>
              <a:rPr lang="en-US" sz="1800" kern="0" dirty="0">
                <a:solidFill>
                  <a:prstClr val="black"/>
                </a:solidFill>
                <a:latin typeface="Arial"/>
              </a:rPr>
              <a:t>Cloud based tools </a:t>
            </a:r>
          </a:p>
        </p:txBody>
      </p:sp>
    </p:spTree>
    <p:extLst>
      <p:ext uri="{BB962C8B-B14F-4D97-AF65-F5344CB8AC3E}">
        <p14:creationId xmlns:p14="http://schemas.microsoft.com/office/powerpoint/2010/main" val="353026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986C-1A98-414F-BCD0-7FD2DF445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Salesforce CLI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0F837-ABA6-4ABD-AE7A-D78EC393C1CC}"/>
              </a:ext>
            </a:extLst>
          </p:cNvPr>
          <p:cNvSpPr/>
          <p:nvPr/>
        </p:nvSpPr>
        <p:spPr>
          <a:xfrm>
            <a:off x="294198" y="635530"/>
            <a:ext cx="10443710" cy="713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994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use today with existing format and non scratch orgs</a:t>
            </a:r>
          </a:p>
          <a:p>
            <a:pPr marL="285994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Keys to the kingdom for DX </a:t>
            </a:r>
          </a:p>
          <a:p>
            <a:pPr marL="285994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advanced then ANT which just wraps the metadata API</a:t>
            </a:r>
          </a:p>
          <a:p>
            <a:pPr marL="285994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interactive, specific use cases</a:t>
            </a:r>
          </a:p>
          <a:p>
            <a:pPr marL="285994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convert existing meta format to source format</a:t>
            </a:r>
          </a:p>
          <a:p>
            <a:pPr marL="743071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hlinkClick r:id="rId2"/>
              </a:rPr>
              <a:t>https://developer.salesforce.com/docs/atlas.en-us.sfdx_dev.meta/sfdx_dev/sfdx_dev_ws_convert_mdapi.htm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994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Examples:</a:t>
            </a:r>
          </a:p>
          <a:p>
            <a:pPr marL="743071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Apex-run tests, can script to act upon logic based on coverage results (e.g. ‘blame’ the failed tests)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https://lekkimworld.com/2018/04/13/salesforcedx-and-test-coverage-reporting/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3071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data dictionar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using </a:t>
            </a:r>
            <a:r>
              <a:rPr lang="fr-F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sfdx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force:schema:sobject:describe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3071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Script Puppeteer for manual tasks</a:t>
            </a:r>
            <a:endParaRPr lang="en-US" sz="1800" dirty="0">
              <a:hlinkClick r:id="rId4"/>
            </a:endParaRP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hlinkClick r:id="rId5"/>
              </a:rPr>
              <a:t>https://itnext.io/getting-started-using-puppeteer-headless-chrome-for-end-to-end-testing-8487718e4d97</a:t>
            </a:r>
            <a:endParaRPr lang="en-US" sz="1800" dirty="0"/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743071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Various other open sourced scripts on </a:t>
            </a:r>
            <a:r>
              <a:rPr lang="en-US" sz="1800" dirty="0" err="1"/>
              <a:t>github</a:t>
            </a:r>
            <a:r>
              <a:rPr lang="en-US" sz="1800" dirty="0"/>
              <a:t>/lab </a:t>
            </a:r>
          </a:p>
          <a:p>
            <a:pPr marL="1200150" lvl="2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3071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3071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994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56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BFC2-EA76-4518-BEC4-72A0B270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Salesforce CLI - Recent Updates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8E7E0D-44D6-4266-84D1-72D6B9EAC448}"/>
              </a:ext>
            </a:extLst>
          </p:cNvPr>
          <p:cNvSpPr/>
          <p:nvPr/>
        </p:nvSpPr>
        <p:spPr>
          <a:xfrm>
            <a:off x="587603" y="975625"/>
            <a:ext cx="109724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Sandbox commands</a:t>
            </a:r>
          </a:p>
          <a:p>
            <a:pPr marL="799977" lvl="1" indent="-342900">
              <a:buFont typeface="Arial" panose="020B0604020202020204" pitchFamily="34" charset="0"/>
              <a:buChar char="•"/>
            </a:pPr>
            <a:r>
              <a:rPr lang="en-US" dirty="0"/>
              <a:t>Create / Clone / </a:t>
            </a:r>
            <a:r>
              <a:rPr lang="en-US" dirty="0" err="1"/>
              <a:t>etc</a:t>
            </a:r>
            <a:endParaRPr lang="en-US" dirty="0"/>
          </a:p>
          <a:p>
            <a:pPr marL="799977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https://releasenotes.docs.salesforce.com/en-us/summer19/release-notes/rn_sandboxes_cli_commands.htm?edition=&amp;impact=</a:t>
            </a:r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Scaffolding:</a:t>
            </a:r>
          </a:p>
          <a:p>
            <a:pPr marL="799977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https://releasenotes.docs.salesforce.com/en-us/summer19/release-notes/rn_sf_cli_project_create.htm</a:t>
            </a:r>
            <a:endParaRPr lang="en-US" dirty="0"/>
          </a:p>
          <a:p>
            <a:pPr lvl="1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Push / pull – coming soon to non scratch orgs</a:t>
            </a:r>
          </a:p>
          <a:p>
            <a:pPr marL="799977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https://developer.salesforce.com/docs/atlas.en-us.sfdx_dev.meta/sfdx_dev/sfdx_dev_pull_md_from_scratch_org.htm</a:t>
            </a:r>
            <a:endParaRPr lang="en-US" dirty="0"/>
          </a:p>
          <a:p>
            <a:pPr marL="799977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https://cdn-images-1.medium.com/max/2000/1*zvN5fiO7Jds9nJiQRQTrRw.png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8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F019-45F8-4066-AD85-C6CF4CB5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Gitlab partners with Salesforce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18543B-6C51-49AC-9E42-A3C1436709DB}"/>
              </a:ext>
            </a:extLst>
          </p:cNvPr>
          <p:cNvSpPr/>
          <p:nvPr/>
        </p:nvSpPr>
        <p:spPr>
          <a:xfrm>
            <a:off x="321578" y="667949"/>
            <a:ext cx="930059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Gitlab partners with Salesforce (keynote)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https://developer.salesforce.com/blogs/2019/05/gitlab-salesforce-devops-made-easy.html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While Jenkins is something we have had success with both currently and in the past, might make sense to investigate GITLAB CI. It’s actually something the </a:t>
            </a:r>
            <a:r>
              <a:rPr lang="en-US" sz="18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DevSecOps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 team brought up as well.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873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Full e2e process in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</a:rPr>
              <a:t>gitlab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Issue tracking-&gt;feature branch creation&gt;merge request-&gt;commit triggers ci build-&gt;etc.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6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BD9F-C463-4DAE-B07A-B67669F1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 triggers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C74A98-7CD1-4983-AC79-524E52B411C7}"/>
              </a:ext>
            </a:extLst>
          </p:cNvPr>
          <p:cNvSpPr/>
          <p:nvPr/>
        </p:nvSpPr>
        <p:spPr>
          <a:xfrm>
            <a:off x="186271" y="783220"/>
            <a:ext cx="85752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https://releasenotes.docs.salesforce.com/en-us/summer19/release-notes/rn_change_event_triggers.htm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E5498-ACCF-4EE4-AA78-476FAA746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72" y="1904431"/>
            <a:ext cx="89249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1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B677-D8CA-4135-BE03-84FBA769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Async triggers II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DA376-1262-4EAA-B47F-0BD5B20D1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1" y="593827"/>
            <a:ext cx="93440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ABBB-6189-4A41-9656-F8FE2823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Lightning Web Components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A8DEDE-F831-4382-9A5B-0D4A7474E02A}"/>
              </a:ext>
            </a:extLst>
          </p:cNvPr>
          <p:cNvSpPr/>
          <p:nvPr/>
        </p:nvSpPr>
        <p:spPr>
          <a:xfrm>
            <a:off x="366744" y="1003607"/>
            <a:ext cx="81648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Open sourced @</a:t>
            </a:r>
          </a:p>
          <a:p>
            <a:r>
              <a:rPr lang="en-US" dirty="0">
                <a:hlinkClick r:id="rId2"/>
              </a:rPr>
              <a:t>https://lwc.dev/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 takeaway – we need to start learning lightning</a:t>
            </a:r>
          </a:p>
        </p:txBody>
      </p:sp>
    </p:spTree>
    <p:extLst>
      <p:ext uri="{BB962C8B-B14F-4D97-AF65-F5344CB8AC3E}">
        <p14:creationId xmlns:p14="http://schemas.microsoft.com/office/powerpoint/2010/main" val="3618544141"/>
      </p:ext>
    </p:extLst>
  </p:cSld>
  <p:clrMapOvr>
    <a:masterClrMapping/>
  </p:clrMapOvr>
</p:sld>
</file>

<file path=ppt/theme/theme1.xml><?xml version="1.0" encoding="utf-8"?>
<a:theme xmlns:a="http://schemas.openxmlformats.org/drawingml/2006/main" name="2_M&amp;T">
  <a:themeElements>
    <a:clrScheme name="M&amp;TApprovedColors">
      <a:dk1>
        <a:srgbClr val="000000"/>
      </a:dk1>
      <a:lt1>
        <a:srgbClr val="FFFFFF"/>
      </a:lt1>
      <a:dk2>
        <a:srgbClr val="008555"/>
      </a:dk2>
      <a:lt2>
        <a:srgbClr val="FEB811"/>
      </a:lt2>
      <a:accent1>
        <a:srgbClr val="036330"/>
      </a:accent1>
      <a:accent2>
        <a:srgbClr val="84C447"/>
      </a:accent2>
      <a:accent3>
        <a:srgbClr val="4B9E46"/>
      </a:accent3>
      <a:accent4>
        <a:srgbClr val="002F55"/>
      </a:accent4>
      <a:accent5>
        <a:srgbClr val="6862AC"/>
      </a:accent5>
      <a:accent6>
        <a:srgbClr val="AEB9C0"/>
      </a:accent6>
      <a:hlink>
        <a:srgbClr val="008555"/>
      </a:hlink>
      <a:folHlink>
        <a:srgbClr val="FEB81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DBG Presentation Band v2 1">
        <a:dk1>
          <a:srgbClr val="000000"/>
        </a:dk1>
        <a:lt1>
          <a:srgbClr val="FFFFFF"/>
        </a:lt1>
        <a:dk2>
          <a:srgbClr val="00B624"/>
        </a:dk2>
        <a:lt2>
          <a:srgbClr val="6A737B"/>
        </a:lt2>
        <a:accent1>
          <a:srgbClr val="00B624"/>
        </a:accent1>
        <a:accent2>
          <a:srgbClr val="163D22"/>
        </a:accent2>
        <a:accent3>
          <a:srgbClr val="FFFFFF"/>
        </a:accent3>
        <a:accent4>
          <a:srgbClr val="000000"/>
        </a:accent4>
        <a:accent5>
          <a:srgbClr val="AAD7AC"/>
        </a:accent5>
        <a:accent6>
          <a:srgbClr val="13361E"/>
        </a:accent6>
        <a:hlink>
          <a:srgbClr val="B2B2B2"/>
        </a:hlink>
        <a:folHlink>
          <a:srgbClr val="6A6A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LM_Template_v1" id="{881D3FB8-945E-4E01-9E94-46ECCD957DCB}" vid="{0BAE9892-E86A-47F3-8F4A-7D4960F03DCC}"/>
    </a:ext>
  </a:extLst>
</a:theme>
</file>

<file path=ppt/theme/theme2.xml><?xml version="1.0" encoding="utf-8"?>
<a:theme xmlns:a="http://schemas.openxmlformats.org/drawingml/2006/main" name="M&amp;T template">
  <a:themeElements>
    <a:clrScheme name="Custom 2">
      <a:dk1>
        <a:sysClr val="windowText" lastClr="000000"/>
      </a:dk1>
      <a:lt1>
        <a:sysClr val="window" lastClr="FFFFFF"/>
      </a:lt1>
      <a:dk2>
        <a:srgbClr val="FFC000"/>
      </a:dk2>
      <a:lt2>
        <a:srgbClr val="007856"/>
      </a:lt2>
      <a:accent1>
        <a:srgbClr val="92D050"/>
      </a:accent1>
      <a:accent2>
        <a:srgbClr val="003359"/>
      </a:accent2>
      <a:accent3>
        <a:srgbClr val="23A491"/>
      </a:accent3>
      <a:accent4>
        <a:srgbClr val="86499D"/>
      </a:accent4>
      <a:accent5>
        <a:srgbClr val="00B050"/>
      </a:accent5>
      <a:accent6>
        <a:srgbClr val="AFAAA3"/>
      </a:accent6>
      <a:hlink>
        <a:srgbClr val="0000FF"/>
      </a:hlink>
      <a:folHlink>
        <a:srgbClr val="800080"/>
      </a:folHlink>
    </a:clrScheme>
    <a:fontScheme name="M&amp;T MS&amp;S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28600" indent="-228600" eaLnBrk="0" hangingPunct="0">
          <a:spcBef>
            <a:spcPts val="1800"/>
          </a:spcBef>
          <a:spcAft>
            <a:spcPts val="600"/>
          </a:spcAft>
          <a:buClr>
            <a:srgbClr val="006666"/>
          </a:buClr>
          <a:buFont typeface="Wingdings" pitchFamily="2" charset="2"/>
          <a:buChar char="§"/>
          <a:defRPr sz="1800" kern="0" dirty="0" err="1" smtClean="0">
            <a:solidFill>
              <a:prstClr val="black"/>
            </a:solidFill>
            <a:latin typeface="Arial"/>
          </a:defRPr>
        </a:defPPr>
      </a:lstStyle>
    </a:txDef>
  </a:objectDefaults>
  <a:extraClrSchemeLst>
    <a:extraClrScheme>
      <a:clrScheme name="M&amp;T MS&amp;S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&amp;T MS&amp;S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&amp;T MS&amp;S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&amp;T MS&amp;S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&amp;T MS&amp;S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&amp;T MS&amp;S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&amp;T MS&amp;S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77062E024E9148A35A2F60EC9E228C" ma:contentTypeVersion="1" ma:contentTypeDescription="Create a new document." ma:contentTypeScope="" ma:versionID="e2e53883b9f51dcdebcbaf485b2d999f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BC3ECF-4BF2-4F3E-82B8-9A4A1D15AC8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78A6E0-8BB5-42FC-91FB-1B2FE8AC8D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6880D1-6EA3-49A2-AB23-C8109A0789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Settings\EILAAAM\Application Data\Microsoft\Templates\M&amp;T MS&amp;S template.pot</Template>
  <TotalTime>11390</TotalTime>
  <Words>789</Words>
  <Application>Microsoft Office PowerPoint</Application>
  <PresentationFormat>Custom</PresentationFormat>
  <Paragraphs>99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Times New Roman</vt:lpstr>
      <vt:lpstr>Wingdings</vt:lpstr>
      <vt:lpstr>2_M&amp;T</vt:lpstr>
      <vt:lpstr>M&amp;T template</vt:lpstr>
      <vt:lpstr>PowerPoint Presentation</vt:lpstr>
      <vt:lpstr>Summary / Themes / Key takeaways</vt:lpstr>
      <vt:lpstr>Visual Studio Code </vt:lpstr>
      <vt:lpstr>The Salesforce CLI</vt:lpstr>
      <vt:lpstr>Salesforce CLI - Recent Updates</vt:lpstr>
      <vt:lpstr>Gitlab partners with Salesforce </vt:lpstr>
      <vt:lpstr>Async triggers</vt:lpstr>
      <vt:lpstr>Async triggers II</vt:lpstr>
      <vt:lpstr>Lightning Web Components </vt:lpstr>
      <vt:lpstr>Bulk API 2.0 </vt:lpstr>
      <vt:lpstr>Advanced testing</vt:lpstr>
      <vt:lpstr>Salesforce DX in Enterprise Organizations  </vt:lpstr>
      <vt:lpstr>Blockchain and Salesforce</vt:lpstr>
      <vt:lpstr>Vendors </vt:lpstr>
      <vt:lpstr>Resources </vt:lpstr>
    </vt:vector>
  </TitlesOfParts>
  <Company>M&amp;T Bank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Segments and Services</dc:title>
  <dc:creator>ryan.m.shenoha@accenture.com</dc:creator>
  <cp:lastModifiedBy>Hess, Shawn</cp:lastModifiedBy>
  <cp:revision>624</cp:revision>
  <cp:lastPrinted>2018-07-19T20:31:19Z</cp:lastPrinted>
  <dcterms:created xsi:type="dcterms:W3CDTF">2008-05-27T04:40:44Z</dcterms:created>
  <dcterms:modified xsi:type="dcterms:W3CDTF">2019-06-14T21:17:14Z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0x0101009077062E024E9148A35A2F60EC9E228C</vt:lpwstr>
  </property>
</Properties>
</file>