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  <p:sldMasterId id="2147483773" r:id="rId5"/>
  </p:sldMasterIdLst>
  <p:notesMasterIdLst>
    <p:notesMasterId r:id="rId16"/>
  </p:notesMasterIdLst>
  <p:sldIdLst>
    <p:sldId id="733" r:id="rId6"/>
    <p:sldId id="735" r:id="rId7"/>
    <p:sldId id="747" r:id="rId8"/>
    <p:sldId id="738" r:id="rId9"/>
    <p:sldId id="745" r:id="rId10"/>
    <p:sldId id="743" r:id="rId11"/>
    <p:sldId id="741" r:id="rId12"/>
    <p:sldId id="739" r:id="rId13"/>
    <p:sldId id="746" r:id="rId14"/>
    <p:sldId id="731" r:id="rId1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Lancaster, Erika L." initials="LEL" lastIdx="18" clrIdx="6">
    <p:extLst/>
  </p:cmAuthor>
  <p:cmAuthor id="1" name="ryan shenoha" initials="rs" lastIdx="39" clrIdx="0">
    <p:extLst/>
  </p:cmAuthor>
  <p:cmAuthor id="8" name="Rorrer, Jared" initials="RJ" lastIdx="29" clrIdx="7">
    <p:extLst/>
  </p:cmAuthor>
  <p:cmAuthor id="2" name="Athay, J. Michael" initials="AJM" lastIdx="73" clrIdx="1">
    <p:extLst/>
  </p:cmAuthor>
  <p:cmAuthor id="3" name="ryan.m.shenoha" initials="RMS" lastIdx="3" clrIdx="2">
    <p:extLst/>
  </p:cmAuthor>
  <p:cmAuthor id="4" name="Jared Rorrer" initials="JR" lastIdx="1" clrIdx="3">
    <p:extLst/>
  </p:cmAuthor>
  <p:cmAuthor id="5" name="Shenoha, Ryan M." initials="SRM" lastIdx="2" clrIdx="4">
    <p:extLst/>
  </p:cmAuthor>
  <p:cmAuthor id="6" name="Shenoha, Ryan M." initials="SRM [2]" lastIdx="6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31A03"/>
    <a:srgbClr val="0000CC"/>
    <a:srgbClr val="993399"/>
    <a:srgbClr val="B9F0FF"/>
    <a:srgbClr val="69DFFF"/>
    <a:srgbClr val="00EAD4"/>
    <a:srgbClr val="002C3A"/>
    <a:srgbClr val="003A4C"/>
    <a:srgbClr val="00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384" autoAdjust="0"/>
  </p:normalViewPr>
  <p:slideViewPr>
    <p:cSldViewPr snapToGrid="0">
      <p:cViewPr>
        <p:scale>
          <a:sx n="96" d="100"/>
          <a:sy n="96" d="100"/>
        </p:scale>
        <p:origin x="276" y="4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90" d="100"/>
        <a:sy n="190" d="100"/>
      </p:scale>
      <p:origin x="0" y="-4195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F64F0B7-B31D-430F-8A97-1DBE473ED36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B6D9406-DF52-418F-B6F4-938B6C847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203D3C-66DE-4FD5-9AAF-3470A2A77FA5}"/>
              </a:ext>
            </a:extLst>
          </p:cNvPr>
          <p:cNvSpPr/>
          <p:nvPr/>
        </p:nvSpPr>
        <p:spPr bwMode="auto">
          <a:xfrm>
            <a:off x="0" y="6477000"/>
            <a:ext cx="12195176" cy="381000"/>
          </a:xfrm>
          <a:prstGeom prst="rect">
            <a:avLst/>
          </a:prstGeom>
          <a:gradFill flip="none" rotWithShape="1">
            <a:gsLst>
              <a:gs pos="25000">
                <a:srgbClr val="007B56"/>
              </a:gs>
              <a:gs pos="100000">
                <a:srgbClr val="007B56"/>
              </a:gs>
              <a:gs pos="0">
                <a:schemeClr val="bg1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7B56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4753E-E28B-47D1-84FD-8947E5BE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20" y="84140"/>
            <a:ext cx="12008860" cy="327025"/>
          </a:xfrm>
        </p:spPr>
        <p:txBody>
          <a:bodyPr/>
          <a:lstStyle>
            <a:lvl1pPr>
              <a:defRPr>
                <a:solidFill>
                  <a:srgbClr val="007B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D98850FC-4B82-4506-BD63-02CE58CB9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66725"/>
            <a:ext cx="12195176" cy="0"/>
          </a:xfrm>
          <a:prstGeom prst="line">
            <a:avLst/>
          </a:prstGeom>
          <a:noFill/>
          <a:ln w="28575">
            <a:solidFill>
              <a:srgbClr val="007B5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dirty="0">
              <a:solidFill>
                <a:srgbClr val="007B56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48229" y="2333622"/>
            <a:ext cx="8030998" cy="1252538"/>
          </a:xfrm>
          <a:ln>
            <a:noFill/>
          </a:ln>
        </p:spPr>
        <p:txBody>
          <a:bodyPr lIns="0" tIns="0" rIns="0" bIns="0" anchor="b"/>
          <a:lstStyle>
            <a:lvl1pPr>
              <a:lnSpc>
                <a:spcPct val="90000"/>
              </a:lnSpc>
              <a:defRPr sz="3600">
                <a:solidFill>
                  <a:srgbClr val="008555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229" y="3705228"/>
            <a:ext cx="8030998" cy="714375"/>
          </a:xfrm>
        </p:spPr>
        <p:txBody>
          <a:bodyPr lIns="0" tIns="0" rIns="0" bIns="0"/>
          <a:lstStyle>
            <a:lvl1pPr marL="0" indent="0">
              <a:spcBef>
                <a:spcPct val="30000"/>
              </a:spcBef>
              <a:buFont typeface="Wingdings" pitchFamily="2" charset="2"/>
              <a:buNone/>
              <a:defRPr sz="200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CA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ED15B-6D6D-4706-ADA2-660199E5EB42}"/>
              </a:ext>
            </a:extLst>
          </p:cNvPr>
          <p:cNvSpPr/>
          <p:nvPr/>
        </p:nvSpPr>
        <p:spPr>
          <a:xfrm>
            <a:off x="6" y="1005839"/>
            <a:ext cx="12192000" cy="3265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742C1-C72D-4F9B-ACE4-78B4654FF9BB}"/>
              </a:ext>
            </a:extLst>
          </p:cNvPr>
          <p:cNvSpPr/>
          <p:nvPr/>
        </p:nvSpPr>
        <p:spPr>
          <a:xfrm>
            <a:off x="6" y="6"/>
            <a:ext cx="12192000" cy="1227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24FBC-83A1-4D34-97A6-0B97104C7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979" y="13072"/>
            <a:ext cx="1226248" cy="112881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1B767C6-6BE1-4B8E-81FA-CAAA710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1" y="294729"/>
            <a:ext cx="2912522" cy="71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8E7C7B-AB40-45A0-AC19-AC2AB7ABB785}"/>
              </a:ext>
            </a:extLst>
          </p:cNvPr>
          <p:cNvSpPr/>
          <p:nvPr userDrawn="1"/>
        </p:nvSpPr>
        <p:spPr>
          <a:xfrm>
            <a:off x="6" y="1005839"/>
            <a:ext cx="12192000" cy="3265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2B3AF-7C92-45A7-BEC8-16DC0F67D763}"/>
              </a:ext>
            </a:extLst>
          </p:cNvPr>
          <p:cNvSpPr/>
          <p:nvPr userDrawn="1"/>
        </p:nvSpPr>
        <p:spPr>
          <a:xfrm>
            <a:off x="6" y="6"/>
            <a:ext cx="12192000" cy="1227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0CA5B6E-914B-416C-9CA1-AF1810BDC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1" y="294729"/>
            <a:ext cx="2912522" cy="71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5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1200"/>
            </a:lvl1pPr>
            <a:lvl2pPr marL="245465" indent="0">
              <a:buNone/>
              <a:defRPr sz="972"/>
            </a:lvl2pPr>
            <a:lvl3pPr marL="490930" indent="0">
              <a:buNone/>
              <a:defRPr sz="818"/>
            </a:lvl3pPr>
            <a:lvl4pPr marL="736396" indent="0">
              <a:buNone/>
              <a:defRPr sz="767"/>
            </a:lvl4pPr>
            <a:lvl5pPr marL="981861" indent="0">
              <a:buNone/>
              <a:defRPr sz="767"/>
            </a:lvl5pPr>
            <a:lvl6pPr marL="1227327" indent="0">
              <a:buNone/>
              <a:defRPr sz="767"/>
            </a:lvl6pPr>
            <a:lvl7pPr marL="1472793" indent="0">
              <a:buNone/>
              <a:defRPr sz="767"/>
            </a:lvl7pPr>
            <a:lvl8pPr marL="1718258" indent="0">
              <a:buNone/>
              <a:defRPr sz="767"/>
            </a:lvl8pPr>
            <a:lvl9pPr marL="1963724" indent="0">
              <a:buNone/>
              <a:defRPr sz="7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282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1990-DDCC-4D82-AAE1-321A4AE2CE6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0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93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82215" y="6531312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defTabSz="456996"/>
            <a:fld id="{597A8DCA-8F96-49CD-B4D5-7AC92F955860}" type="slidenum">
              <a:rPr lang="en-CA" sz="900">
                <a:solidFill>
                  <a:srgbClr val="008555"/>
                </a:solidFill>
                <a:cs typeface="Arial" pitchFamily="34" charset="0"/>
              </a:rPr>
              <a:pPr algn="ctr" defTabSz="456996"/>
              <a:t>‹#›</a:t>
            </a:fld>
            <a:endParaRPr lang="en-CA" sz="900" dirty="0">
              <a:solidFill>
                <a:srgbClr val="008555"/>
              </a:solidFill>
              <a:cs typeface="Arial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E973E95-DD9B-4D6F-B384-6C9DFC6CEB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-4827"/>
            <a:ext cx="12192000" cy="823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05" rIns="91408" bIns="4570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99"/>
              </a:lnSpc>
              <a:spcBef>
                <a:spcPct val="0"/>
              </a:spcBef>
              <a:spcAft>
                <a:spcPct val="0"/>
              </a:spcAft>
              <a:defRPr lang="en-CA" sz="2400" b="1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5pPr>
            <a:lvl6pPr marL="24546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6pPr>
            <a:lvl7pPr marL="49093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7pPr>
            <a:lvl8pPr marL="736396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8pPr>
            <a:lvl9pPr marL="981861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82880"/>
            <a:endParaRPr lang="en-US" kern="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CE9F18-0990-4FC6-A471-5DB97FB8D242}"/>
              </a:ext>
            </a:extLst>
          </p:cNvPr>
          <p:cNvCxnSpPr>
            <a:cxnSpLocks/>
          </p:cNvCxnSpPr>
          <p:nvPr userDrawn="1"/>
        </p:nvCxnSpPr>
        <p:spPr>
          <a:xfrm>
            <a:off x="-13648" y="831368"/>
            <a:ext cx="12207240" cy="1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AAB57D-7343-4CE7-B61D-87D0C411105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27351" y="37269"/>
            <a:ext cx="716248" cy="660530"/>
            <a:chOff x="8898342" y="3548417"/>
            <a:chExt cx="3142930" cy="289843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F78B29-9255-49CD-8969-1F411F21127D}"/>
                </a:ext>
              </a:extLst>
            </p:cNvPr>
            <p:cNvSpPr/>
            <p:nvPr/>
          </p:nvSpPr>
          <p:spPr>
            <a:xfrm>
              <a:off x="9581536" y="4470330"/>
              <a:ext cx="1923255" cy="13756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CF01599-610F-4054-8D07-FD0776440502}"/>
                </a:ext>
              </a:extLst>
            </p:cNvPr>
            <p:cNvGrpSpPr/>
            <p:nvPr/>
          </p:nvGrpSpPr>
          <p:grpSpPr>
            <a:xfrm>
              <a:off x="8898342" y="3548417"/>
              <a:ext cx="3142930" cy="2898437"/>
              <a:chOff x="9054648" y="2705260"/>
              <a:chExt cx="2727315" cy="25132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7B18609-BC9D-4E81-BF75-4BA1FAD5A0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53300" y="3350446"/>
                <a:ext cx="2265224" cy="1868110"/>
                <a:chOff x="3154363" y="2433638"/>
                <a:chExt cx="2835275" cy="1989137"/>
              </a:xfrm>
              <a:solidFill>
                <a:schemeClr val="bg1"/>
              </a:solidFill>
            </p:grpSpPr>
            <p:sp>
              <p:nvSpPr>
                <p:cNvPr id="34" name="Freeform 15">
                  <a:extLst>
                    <a:ext uri="{FF2B5EF4-FFF2-40B4-BE49-F238E27FC236}">
                      <a16:creationId xmlns:a16="http://schemas.microsoft.com/office/drawing/2014/main" id="{777B0C44-5F2E-49AA-B2F7-180037270C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4363" y="4000500"/>
                  <a:ext cx="2835275" cy="422275"/>
                </a:xfrm>
                <a:custGeom>
                  <a:avLst/>
                  <a:gdLst>
                    <a:gd name="T0" fmla="*/ 738 w 753"/>
                    <a:gd name="T1" fmla="*/ 39 h 112"/>
                    <a:gd name="T2" fmla="*/ 663 w 753"/>
                    <a:gd name="T3" fmla="*/ 6 h 112"/>
                    <a:gd name="T4" fmla="*/ 632 w 753"/>
                    <a:gd name="T5" fmla="*/ 0 h 112"/>
                    <a:gd name="T6" fmla="*/ 120 w 753"/>
                    <a:gd name="T7" fmla="*/ 0 h 112"/>
                    <a:gd name="T8" fmla="*/ 89 w 753"/>
                    <a:gd name="T9" fmla="*/ 6 h 112"/>
                    <a:gd name="T10" fmla="*/ 14 w 753"/>
                    <a:gd name="T11" fmla="*/ 39 h 112"/>
                    <a:gd name="T12" fmla="*/ 0 w 753"/>
                    <a:gd name="T13" fmla="*/ 62 h 112"/>
                    <a:gd name="T14" fmla="*/ 0 w 753"/>
                    <a:gd name="T15" fmla="*/ 96 h 112"/>
                    <a:gd name="T16" fmla="*/ 16 w 753"/>
                    <a:gd name="T17" fmla="*/ 112 h 112"/>
                    <a:gd name="T18" fmla="*/ 736 w 753"/>
                    <a:gd name="T19" fmla="*/ 112 h 112"/>
                    <a:gd name="T20" fmla="*/ 753 w 753"/>
                    <a:gd name="T21" fmla="*/ 96 h 112"/>
                    <a:gd name="T22" fmla="*/ 753 w 753"/>
                    <a:gd name="T23" fmla="*/ 62 h 112"/>
                    <a:gd name="T24" fmla="*/ 738 w 753"/>
                    <a:gd name="T25" fmla="*/ 39 h 112"/>
                    <a:gd name="T26" fmla="*/ 517 w 753"/>
                    <a:gd name="T27" fmla="*/ 87 h 112"/>
                    <a:gd name="T28" fmla="*/ 236 w 753"/>
                    <a:gd name="T29" fmla="*/ 87 h 112"/>
                    <a:gd name="T30" fmla="*/ 227 w 753"/>
                    <a:gd name="T31" fmla="*/ 79 h 112"/>
                    <a:gd name="T32" fmla="*/ 236 w 753"/>
                    <a:gd name="T33" fmla="*/ 70 h 112"/>
                    <a:gd name="T34" fmla="*/ 517 w 753"/>
                    <a:gd name="T35" fmla="*/ 70 h 112"/>
                    <a:gd name="T36" fmla="*/ 525 w 753"/>
                    <a:gd name="T37" fmla="*/ 79 h 112"/>
                    <a:gd name="T38" fmla="*/ 517 w 753"/>
                    <a:gd name="T39" fmla="*/ 87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3" h="112">
                      <a:moveTo>
                        <a:pt x="738" y="39"/>
                      </a:moveTo>
                      <a:cubicBezTo>
                        <a:pt x="663" y="6"/>
                        <a:pt x="663" y="6"/>
                        <a:pt x="663" y="6"/>
                      </a:cubicBezTo>
                      <a:cubicBezTo>
                        <a:pt x="655" y="3"/>
                        <a:pt x="641" y="0"/>
                        <a:pt x="632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1" y="0"/>
                        <a:pt x="97" y="3"/>
                        <a:pt x="89" y="6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6" y="43"/>
                        <a:pt x="0" y="53"/>
                        <a:pt x="0" y="62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105"/>
                        <a:pt x="7" y="112"/>
                        <a:pt x="16" y="112"/>
                      </a:cubicBezTo>
                      <a:cubicBezTo>
                        <a:pt x="736" y="112"/>
                        <a:pt x="736" y="112"/>
                        <a:pt x="736" y="112"/>
                      </a:cubicBezTo>
                      <a:cubicBezTo>
                        <a:pt x="745" y="112"/>
                        <a:pt x="753" y="105"/>
                        <a:pt x="753" y="96"/>
                      </a:cubicBezTo>
                      <a:cubicBezTo>
                        <a:pt x="753" y="62"/>
                        <a:pt x="753" y="62"/>
                        <a:pt x="753" y="62"/>
                      </a:cubicBezTo>
                      <a:cubicBezTo>
                        <a:pt x="753" y="53"/>
                        <a:pt x="746" y="43"/>
                        <a:pt x="738" y="39"/>
                      </a:cubicBezTo>
                      <a:close/>
                      <a:moveTo>
                        <a:pt x="517" y="87"/>
                      </a:moveTo>
                      <a:cubicBezTo>
                        <a:pt x="236" y="87"/>
                        <a:pt x="236" y="87"/>
                        <a:pt x="236" y="87"/>
                      </a:cubicBezTo>
                      <a:cubicBezTo>
                        <a:pt x="231" y="87"/>
                        <a:pt x="227" y="84"/>
                        <a:pt x="227" y="79"/>
                      </a:cubicBezTo>
                      <a:cubicBezTo>
                        <a:pt x="227" y="74"/>
                        <a:pt x="231" y="70"/>
                        <a:pt x="236" y="70"/>
                      </a:cubicBezTo>
                      <a:cubicBezTo>
                        <a:pt x="517" y="70"/>
                        <a:pt x="517" y="70"/>
                        <a:pt x="517" y="70"/>
                      </a:cubicBezTo>
                      <a:cubicBezTo>
                        <a:pt x="521" y="70"/>
                        <a:pt x="525" y="74"/>
                        <a:pt x="525" y="79"/>
                      </a:cubicBezTo>
                      <a:cubicBezTo>
                        <a:pt x="525" y="84"/>
                        <a:pt x="521" y="87"/>
                        <a:pt x="517" y="8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IE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Freeform 16">
                  <a:extLst>
                    <a:ext uri="{FF2B5EF4-FFF2-40B4-BE49-F238E27FC236}">
                      <a16:creationId xmlns:a16="http://schemas.microsoft.com/office/drawing/2014/main" id="{ACCE7DA7-BBCE-4846-805B-C0DB5E32B7B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90901" y="2433638"/>
                  <a:ext cx="2362200" cy="1509713"/>
                </a:xfrm>
                <a:custGeom>
                  <a:avLst/>
                  <a:gdLst>
                    <a:gd name="T0" fmla="*/ 570 w 627"/>
                    <a:gd name="T1" fmla="*/ 0 h 400"/>
                    <a:gd name="T2" fmla="*/ 57 w 627"/>
                    <a:gd name="T3" fmla="*/ 0 h 400"/>
                    <a:gd name="T4" fmla="*/ 0 w 627"/>
                    <a:gd name="T5" fmla="*/ 57 h 400"/>
                    <a:gd name="T6" fmla="*/ 0 w 627"/>
                    <a:gd name="T7" fmla="*/ 343 h 400"/>
                    <a:gd name="T8" fmla="*/ 57 w 627"/>
                    <a:gd name="T9" fmla="*/ 400 h 400"/>
                    <a:gd name="T10" fmla="*/ 570 w 627"/>
                    <a:gd name="T11" fmla="*/ 400 h 400"/>
                    <a:gd name="T12" fmla="*/ 627 w 627"/>
                    <a:gd name="T13" fmla="*/ 343 h 400"/>
                    <a:gd name="T14" fmla="*/ 627 w 627"/>
                    <a:gd name="T15" fmla="*/ 57 h 400"/>
                    <a:gd name="T16" fmla="*/ 570 w 627"/>
                    <a:gd name="T17" fmla="*/ 0 h 400"/>
                    <a:gd name="T18" fmla="*/ 578 w 627"/>
                    <a:gd name="T19" fmla="*/ 343 h 400"/>
                    <a:gd name="T20" fmla="*/ 570 w 627"/>
                    <a:gd name="T21" fmla="*/ 351 h 400"/>
                    <a:gd name="T22" fmla="*/ 57 w 627"/>
                    <a:gd name="T23" fmla="*/ 351 h 400"/>
                    <a:gd name="T24" fmla="*/ 48 w 627"/>
                    <a:gd name="T25" fmla="*/ 343 h 400"/>
                    <a:gd name="T26" fmla="*/ 48 w 627"/>
                    <a:gd name="T27" fmla="*/ 57 h 400"/>
                    <a:gd name="T28" fmla="*/ 57 w 627"/>
                    <a:gd name="T29" fmla="*/ 49 h 400"/>
                    <a:gd name="T30" fmla="*/ 570 w 627"/>
                    <a:gd name="T31" fmla="*/ 49 h 400"/>
                    <a:gd name="T32" fmla="*/ 574 w 627"/>
                    <a:gd name="T33" fmla="*/ 51 h 400"/>
                    <a:gd name="T34" fmla="*/ 578 w 627"/>
                    <a:gd name="T35" fmla="*/ 57 h 400"/>
                    <a:gd name="T36" fmla="*/ 578 w 627"/>
                    <a:gd name="T37" fmla="*/ 343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7" h="400">
                      <a:moveTo>
                        <a:pt x="570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0"/>
                        <a:pt x="0" y="26"/>
                        <a:pt x="0" y="57"/>
                      </a:cubicBezTo>
                      <a:cubicBezTo>
                        <a:pt x="0" y="343"/>
                        <a:pt x="0" y="343"/>
                        <a:pt x="0" y="343"/>
                      </a:cubicBezTo>
                      <a:cubicBezTo>
                        <a:pt x="0" y="374"/>
                        <a:pt x="25" y="400"/>
                        <a:pt x="57" y="400"/>
                      </a:cubicBezTo>
                      <a:cubicBezTo>
                        <a:pt x="570" y="400"/>
                        <a:pt x="570" y="400"/>
                        <a:pt x="570" y="400"/>
                      </a:cubicBezTo>
                      <a:cubicBezTo>
                        <a:pt x="601" y="400"/>
                        <a:pt x="627" y="374"/>
                        <a:pt x="627" y="343"/>
                      </a:cubicBezTo>
                      <a:cubicBezTo>
                        <a:pt x="627" y="57"/>
                        <a:pt x="627" y="57"/>
                        <a:pt x="627" y="57"/>
                      </a:cubicBezTo>
                      <a:cubicBezTo>
                        <a:pt x="627" y="26"/>
                        <a:pt x="601" y="0"/>
                        <a:pt x="570" y="0"/>
                      </a:cubicBezTo>
                      <a:close/>
                      <a:moveTo>
                        <a:pt x="578" y="343"/>
                      </a:moveTo>
                      <a:cubicBezTo>
                        <a:pt x="578" y="347"/>
                        <a:pt x="574" y="351"/>
                        <a:pt x="570" y="351"/>
                      </a:cubicBezTo>
                      <a:cubicBezTo>
                        <a:pt x="57" y="351"/>
                        <a:pt x="57" y="351"/>
                        <a:pt x="57" y="351"/>
                      </a:cubicBezTo>
                      <a:cubicBezTo>
                        <a:pt x="52" y="351"/>
                        <a:pt x="48" y="347"/>
                        <a:pt x="48" y="343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8" y="53"/>
                        <a:pt x="52" y="49"/>
                        <a:pt x="57" y="49"/>
                      </a:cubicBezTo>
                      <a:cubicBezTo>
                        <a:pt x="570" y="49"/>
                        <a:pt x="570" y="49"/>
                        <a:pt x="570" y="49"/>
                      </a:cubicBezTo>
                      <a:cubicBezTo>
                        <a:pt x="571" y="49"/>
                        <a:pt x="573" y="50"/>
                        <a:pt x="574" y="51"/>
                      </a:cubicBezTo>
                      <a:cubicBezTo>
                        <a:pt x="576" y="52"/>
                        <a:pt x="578" y="55"/>
                        <a:pt x="578" y="57"/>
                      </a:cubicBezTo>
                      <a:lnTo>
                        <a:pt x="578" y="3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IE" dirty="0">
                    <a:solidFill>
                      <a:srgbClr val="000000"/>
                    </a:solidFill>
                  </a:endParaRPr>
                </a:p>
              </p:txBody>
            </p:sp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4AAB438-427D-4EE4-A32E-6B9EB4CA7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15297" y="3541431"/>
                <a:ext cx="666666" cy="666666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3727FA0-1FD7-440D-9A26-4D963153669A}"/>
                  </a:ext>
                </a:extLst>
              </p:cNvPr>
              <p:cNvGrpSpPr/>
              <p:nvPr/>
            </p:nvGrpSpPr>
            <p:grpSpPr>
              <a:xfrm>
                <a:off x="10493602" y="2705260"/>
                <a:ext cx="666666" cy="666666"/>
                <a:chOff x="10730969" y="3466924"/>
                <a:chExt cx="666666" cy="666666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C236C6A-4F78-4ABC-AA38-DBDCFE96473D}"/>
                    </a:ext>
                  </a:extLst>
                </p:cNvPr>
                <p:cNvSpPr/>
                <p:nvPr/>
              </p:nvSpPr>
              <p:spPr>
                <a:xfrm>
                  <a:off x="10730969" y="3466924"/>
                  <a:ext cx="666666" cy="66666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Freeform 7">
                  <a:extLst>
                    <a:ext uri="{FF2B5EF4-FFF2-40B4-BE49-F238E27FC236}">
                      <a16:creationId xmlns:a16="http://schemas.microsoft.com/office/drawing/2014/main" id="{42AEB24B-82EB-4E55-A2A3-33B7969610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913579" y="3589728"/>
                  <a:ext cx="296991" cy="459617"/>
                </a:xfrm>
                <a:custGeom>
                  <a:avLst/>
                  <a:gdLst>
                    <a:gd name="T0" fmla="*/ 449 w 449"/>
                    <a:gd name="T1" fmla="*/ 224 h 688"/>
                    <a:gd name="T2" fmla="*/ 225 w 449"/>
                    <a:gd name="T3" fmla="*/ 0 h 688"/>
                    <a:gd name="T4" fmla="*/ 0 w 449"/>
                    <a:gd name="T5" fmla="*/ 224 h 688"/>
                    <a:gd name="T6" fmla="*/ 42 w 449"/>
                    <a:gd name="T7" fmla="*/ 360 h 688"/>
                    <a:gd name="T8" fmla="*/ 225 w 449"/>
                    <a:gd name="T9" fmla="*/ 688 h 688"/>
                    <a:gd name="T10" fmla="*/ 407 w 449"/>
                    <a:gd name="T11" fmla="*/ 360 h 688"/>
                    <a:gd name="T12" fmla="*/ 449 w 449"/>
                    <a:gd name="T13" fmla="*/ 224 h 688"/>
                    <a:gd name="T14" fmla="*/ 225 w 449"/>
                    <a:gd name="T15" fmla="*/ 344 h 688"/>
                    <a:gd name="T16" fmla="*/ 105 w 449"/>
                    <a:gd name="T17" fmla="*/ 224 h 688"/>
                    <a:gd name="T18" fmla="*/ 225 w 449"/>
                    <a:gd name="T19" fmla="*/ 105 h 688"/>
                    <a:gd name="T20" fmla="*/ 344 w 449"/>
                    <a:gd name="T21" fmla="*/ 224 h 688"/>
                    <a:gd name="T22" fmla="*/ 225 w 449"/>
                    <a:gd name="T23" fmla="*/ 344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49" h="688">
                      <a:moveTo>
                        <a:pt x="449" y="224"/>
                      </a:moveTo>
                      <a:cubicBezTo>
                        <a:pt x="449" y="100"/>
                        <a:pt x="349" y="0"/>
                        <a:pt x="225" y="0"/>
                      </a:cubicBezTo>
                      <a:cubicBezTo>
                        <a:pt x="100" y="0"/>
                        <a:pt x="0" y="100"/>
                        <a:pt x="0" y="224"/>
                      </a:cubicBezTo>
                      <a:cubicBezTo>
                        <a:pt x="0" y="273"/>
                        <a:pt x="19" y="318"/>
                        <a:pt x="42" y="360"/>
                      </a:cubicBezTo>
                      <a:cubicBezTo>
                        <a:pt x="59" y="390"/>
                        <a:pt x="188" y="568"/>
                        <a:pt x="225" y="688"/>
                      </a:cubicBezTo>
                      <a:cubicBezTo>
                        <a:pt x="261" y="568"/>
                        <a:pt x="390" y="390"/>
                        <a:pt x="407" y="360"/>
                      </a:cubicBezTo>
                      <a:cubicBezTo>
                        <a:pt x="430" y="319"/>
                        <a:pt x="449" y="273"/>
                        <a:pt x="449" y="224"/>
                      </a:cubicBezTo>
                      <a:close/>
                      <a:moveTo>
                        <a:pt x="225" y="344"/>
                      </a:moveTo>
                      <a:cubicBezTo>
                        <a:pt x="159" y="344"/>
                        <a:pt x="105" y="290"/>
                        <a:pt x="105" y="224"/>
                      </a:cubicBezTo>
                      <a:cubicBezTo>
                        <a:pt x="105" y="158"/>
                        <a:pt x="159" y="105"/>
                        <a:pt x="225" y="105"/>
                      </a:cubicBezTo>
                      <a:cubicBezTo>
                        <a:pt x="290" y="105"/>
                        <a:pt x="344" y="158"/>
                        <a:pt x="344" y="224"/>
                      </a:cubicBezTo>
                      <a:cubicBezTo>
                        <a:pt x="344" y="290"/>
                        <a:pt x="290" y="344"/>
                        <a:pt x="225" y="3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dirty="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DF1F856-D300-4597-A131-B6414F28E37E}"/>
                  </a:ext>
                </a:extLst>
              </p:cNvPr>
              <p:cNvGrpSpPr/>
              <p:nvPr/>
            </p:nvGrpSpPr>
            <p:grpSpPr>
              <a:xfrm>
                <a:off x="10953438" y="3022517"/>
                <a:ext cx="666666" cy="666666"/>
                <a:chOff x="10035692" y="3917624"/>
                <a:chExt cx="666666" cy="666666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F1D5045-F0A2-45AC-BF6E-EFE960349164}"/>
                    </a:ext>
                  </a:extLst>
                </p:cNvPr>
                <p:cNvSpPr/>
                <p:nvPr/>
              </p:nvSpPr>
              <p:spPr>
                <a:xfrm>
                  <a:off x="10035692" y="3917624"/>
                  <a:ext cx="666666" cy="66666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E3FC90FF-29C2-4CDC-A1DA-F64DEEE599B2}"/>
                    </a:ext>
                  </a:extLst>
                </p:cNvPr>
                <p:cNvGrpSpPr/>
                <p:nvPr/>
              </p:nvGrpSpPr>
              <p:grpSpPr>
                <a:xfrm>
                  <a:off x="10154323" y="4023394"/>
                  <a:ext cx="454956" cy="428621"/>
                  <a:chOff x="468313" y="2725738"/>
                  <a:chExt cx="700088" cy="700087"/>
                </a:xfrm>
              </p:grpSpPr>
              <p:sp>
                <p:nvSpPr>
                  <p:cNvPr id="30" name="Freeform 53">
                    <a:extLst>
                      <a:ext uri="{FF2B5EF4-FFF2-40B4-BE49-F238E27FC236}">
                        <a16:creationId xmlns:a16="http://schemas.microsoft.com/office/drawing/2014/main" id="{1F823F4F-4117-453A-BE1D-3D48755E07C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68313" y="2784475"/>
                    <a:ext cx="641350" cy="641350"/>
                  </a:xfrm>
                  <a:custGeom>
                    <a:avLst/>
                    <a:gdLst>
                      <a:gd name="T0" fmla="*/ 764 w 942"/>
                      <a:gd name="T1" fmla="*/ 103 h 942"/>
                      <a:gd name="T2" fmla="*/ 471 w 942"/>
                      <a:gd name="T3" fmla="*/ 0 h 942"/>
                      <a:gd name="T4" fmla="*/ 138 w 942"/>
                      <a:gd name="T5" fmla="*/ 138 h 942"/>
                      <a:gd name="T6" fmla="*/ 0 w 942"/>
                      <a:gd name="T7" fmla="*/ 471 h 942"/>
                      <a:gd name="T8" fmla="*/ 138 w 942"/>
                      <a:gd name="T9" fmla="*/ 804 h 942"/>
                      <a:gd name="T10" fmla="*/ 471 w 942"/>
                      <a:gd name="T11" fmla="*/ 942 h 942"/>
                      <a:gd name="T12" fmla="*/ 804 w 942"/>
                      <a:gd name="T13" fmla="*/ 804 h 942"/>
                      <a:gd name="T14" fmla="*/ 942 w 942"/>
                      <a:gd name="T15" fmla="*/ 471 h 942"/>
                      <a:gd name="T16" fmla="*/ 839 w 942"/>
                      <a:gd name="T17" fmla="*/ 178 h 942"/>
                      <a:gd name="T18" fmla="*/ 771 w 942"/>
                      <a:gd name="T19" fmla="*/ 247 h 942"/>
                      <a:gd name="T20" fmla="*/ 845 w 942"/>
                      <a:gd name="T21" fmla="*/ 471 h 942"/>
                      <a:gd name="T22" fmla="*/ 735 w 942"/>
                      <a:gd name="T23" fmla="*/ 736 h 942"/>
                      <a:gd name="T24" fmla="*/ 471 w 942"/>
                      <a:gd name="T25" fmla="*/ 846 h 942"/>
                      <a:gd name="T26" fmla="*/ 206 w 942"/>
                      <a:gd name="T27" fmla="*/ 736 h 942"/>
                      <a:gd name="T28" fmla="*/ 96 w 942"/>
                      <a:gd name="T29" fmla="*/ 471 h 942"/>
                      <a:gd name="T30" fmla="*/ 206 w 942"/>
                      <a:gd name="T31" fmla="*/ 207 h 942"/>
                      <a:gd name="T32" fmla="*/ 471 w 942"/>
                      <a:gd name="T33" fmla="*/ 97 h 942"/>
                      <a:gd name="T34" fmla="*/ 695 w 942"/>
                      <a:gd name="T35" fmla="*/ 172 h 942"/>
                      <a:gd name="T36" fmla="*/ 764 w 942"/>
                      <a:gd name="T37" fmla="*/ 103 h 942"/>
                      <a:gd name="T38" fmla="*/ 635 w 942"/>
                      <a:gd name="T39" fmla="*/ 232 h 942"/>
                      <a:gd name="T40" fmla="*/ 471 w 942"/>
                      <a:gd name="T41" fmla="*/ 181 h 942"/>
                      <a:gd name="T42" fmla="*/ 265 w 942"/>
                      <a:gd name="T43" fmla="*/ 266 h 942"/>
                      <a:gd name="T44" fmla="*/ 180 w 942"/>
                      <a:gd name="T45" fmla="*/ 471 h 942"/>
                      <a:gd name="T46" fmla="*/ 265 w 942"/>
                      <a:gd name="T47" fmla="*/ 677 h 942"/>
                      <a:gd name="T48" fmla="*/ 471 w 942"/>
                      <a:gd name="T49" fmla="*/ 762 h 942"/>
                      <a:gd name="T50" fmla="*/ 676 w 942"/>
                      <a:gd name="T51" fmla="*/ 677 h 942"/>
                      <a:gd name="T52" fmla="*/ 761 w 942"/>
                      <a:gd name="T53" fmla="*/ 471 h 942"/>
                      <a:gd name="T54" fmla="*/ 710 w 942"/>
                      <a:gd name="T55" fmla="*/ 307 h 942"/>
                      <a:gd name="T56" fmla="*/ 640 w 942"/>
                      <a:gd name="T57" fmla="*/ 377 h 942"/>
                      <a:gd name="T58" fmla="*/ 665 w 942"/>
                      <a:gd name="T59" fmla="*/ 471 h 942"/>
                      <a:gd name="T60" fmla="*/ 608 w 942"/>
                      <a:gd name="T61" fmla="*/ 608 h 942"/>
                      <a:gd name="T62" fmla="*/ 471 w 942"/>
                      <a:gd name="T63" fmla="*/ 665 h 942"/>
                      <a:gd name="T64" fmla="*/ 334 w 942"/>
                      <a:gd name="T65" fmla="*/ 608 h 942"/>
                      <a:gd name="T66" fmla="*/ 277 w 942"/>
                      <a:gd name="T67" fmla="*/ 471 h 942"/>
                      <a:gd name="T68" fmla="*/ 334 w 942"/>
                      <a:gd name="T69" fmla="*/ 334 h 942"/>
                      <a:gd name="T70" fmla="*/ 471 w 942"/>
                      <a:gd name="T71" fmla="*/ 277 h 942"/>
                      <a:gd name="T72" fmla="*/ 565 w 942"/>
                      <a:gd name="T73" fmla="*/ 302 h 942"/>
                      <a:gd name="T74" fmla="*/ 635 w 942"/>
                      <a:gd name="T75" fmla="*/ 232 h 942"/>
                      <a:gd name="T76" fmla="*/ 471 w 942"/>
                      <a:gd name="T77" fmla="*/ 580 h 942"/>
                      <a:gd name="T78" fmla="*/ 579 w 942"/>
                      <a:gd name="T79" fmla="*/ 471 h 942"/>
                      <a:gd name="T80" fmla="*/ 575 w 942"/>
                      <a:gd name="T81" fmla="*/ 442 h 942"/>
                      <a:gd name="T82" fmla="*/ 509 w 942"/>
                      <a:gd name="T83" fmla="*/ 509 h 942"/>
                      <a:gd name="T84" fmla="*/ 433 w 942"/>
                      <a:gd name="T85" fmla="*/ 509 h 942"/>
                      <a:gd name="T86" fmla="*/ 433 w 942"/>
                      <a:gd name="T87" fmla="*/ 433 h 942"/>
                      <a:gd name="T88" fmla="*/ 500 w 942"/>
                      <a:gd name="T89" fmla="*/ 367 h 942"/>
                      <a:gd name="T90" fmla="*/ 471 w 942"/>
                      <a:gd name="T91" fmla="*/ 363 h 942"/>
                      <a:gd name="T92" fmla="*/ 362 w 942"/>
                      <a:gd name="T93" fmla="*/ 471 h 942"/>
                      <a:gd name="T94" fmla="*/ 471 w 942"/>
                      <a:gd name="T95" fmla="*/ 580 h 9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942" h="942">
                        <a:moveTo>
                          <a:pt x="764" y="103"/>
                        </a:moveTo>
                        <a:cubicBezTo>
                          <a:pt x="683" y="39"/>
                          <a:pt x="582" y="0"/>
                          <a:pt x="471" y="0"/>
                        </a:cubicBezTo>
                        <a:cubicBezTo>
                          <a:pt x="341" y="0"/>
                          <a:pt x="223" y="53"/>
                          <a:pt x="138" y="138"/>
                        </a:cubicBezTo>
                        <a:cubicBezTo>
                          <a:pt x="53" y="224"/>
                          <a:pt x="0" y="341"/>
                          <a:pt x="0" y="471"/>
                        </a:cubicBezTo>
                        <a:cubicBezTo>
                          <a:pt x="0" y="601"/>
                          <a:pt x="53" y="719"/>
                          <a:pt x="138" y="804"/>
                        </a:cubicBezTo>
                        <a:cubicBezTo>
                          <a:pt x="223" y="889"/>
                          <a:pt x="341" y="942"/>
                          <a:pt x="471" y="942"/>
                        </a:cubicBezTo>
                        <a:cubicBezTo>
                          <a:pt x="601" y="942"/>
                          <a:pt x="718" y="889"/>
                          <a:pt x="804" y="804"/>
                        </a:cubicBezTo>
                        <a:cubicBezTo>
                          <a:pt x="889" y="719"/>
                          <a:pt x="942" y="601"/>
                          <a:pt x="942" y="471"/>
                        </a:cubicBezTo>
                        <a:cubicBezTo>
                          <a:pt x="942" y="360"/>
                          <a:pt x="903" y="259"/>
                          <a:pt x="839" y="178"/>
                        </a:cubicBezTo>
                        <a:cubicBezTo>
                          <a:pt x="771" y="247"/>
                          <a:pt x="771" y="247"/>
                          <a:pt x="771" y="247"/>
                        </a:cubicBezTo>
                        <a:cubicBezTo>
                          <a:pt x="817" y="309"/>
                          <a:pt x="845" y="387"/>
                          <a:pt x="845" y="471"/>
                        </a:cubicBezTo>
                        <a:cubicBezTo>
                          <a:pt x="845" y="575"/>
                          <a:pt x="803" y="668"/>
                          <a:pt x="735" y="736"/>
                        </a:cubicBezTo>
                        <a:cubicBezTo>
                          <a:pt x="668" y="804"/>
                          <a:pt x="574" y="846"/>
                          <a:pt x="471" y="846"/>
                        </a:cubicBezTo>
                        <a:cubicBezTo>
                          <a:pt x="367" y="846"/>
                          <a:pt x="274" y="804"/>
                          <a:pt x="206" y="736"/>
                        </a:cubicBezTo>
                        <a:cubicBezTo>
                          <a:pt x="138" y="668"/>
                          <a:pt x="96" y="575"/>
                          <a:pt x="96" y="471"/>
                        </a:cubicBezTo>
                        <a:cubicBezTo>
                          <a:pt x="96" y="368"/>
                          <a:pt x="138" y="274"/>
                          <a:pt x="206" y="207"/>
                        </a:cubicBezTo>
                        <a:cubicBezTo>
                          <a:pt x="274" y="139"/>
                          <a:pt x="367" y="97"/>
                          <a:pt x="471" y="97"/>
                        </a:cubicBezTo>
                        <a:cubicBezTo>
                          <a:pt x="555" y="97"/>
                          <a:pt x="633" y="125"/>
                          <a:pt x="695" y="172"/>
                        </a:cubicBezTo>
                        <a:cubicBezTo>
                          <a:pt x="764" y="103"/>
                          <a:pt x="764" y="103"/>
                          <a:pt x="764" y="103"/>
                        </a:cubicBezTo>
                        <a:close/>
                        <a:moveTo>
                          <a:pt x="635" y="232"/>
                        </a:moveTo>
                        <a:cubicBezTo>
                          <a:pt x="588" y="200"/>
                          <a:pt x="532" y="181"/>
                          <a:pt x="471" y="181"/>
                        </a:cubicBezTo>
                        <a:cubicBezTo>
                          <a:pt x="391" y="181"/>
                          <a:pt x="318" y="213"/>
                          <a:pt x="265" y="266"/>
                        </a:cubicBezTo>
                        <a:cubicBezTo>
                          <a:pt x="213" y="318"/>
                          <a:pt x="180" y="391"/>
                          <a:pt x="180" y="471"/>
                        </a:cubicBezTo>
                        <a:cubicBezTo>
                          <a:pt x="180" y="551"/>
                          <a:pt x="213" y="624"/>
                          <a:pt x="265" y="677"/>
                        </a:cubicBezTo>
                        <a:cubicBezTo>
                          <a:pt x="318" y="729"/>
                          <a:pt x="391" y="762"/>
                          <a:pt x="471" y="762"/>
                        </a:cubicBezTo>
                        <a:cubicBezTo>
                          <a:pt x="551" y="762"/>
                          <a:pt x="624" y="729"/>
                          <a:pt x="676" y="677"/>
                        </a:cubicBezTo>
                        <a:cubicBezTo>
                          <a:pt x="729" y="624"/>
                          <a:pt x="761" y="551"/>
                          <a:pt x="761" y="471"/>
                        </a:cubicBezTo>
                        <a:cubicBezTo>
                          <a:pt x="761" y="410"/>
                          <a:pt x="742" y="354"/>
                          <a:pt x="710" y="307"/>
                        </a:cubicBezTo>
                        <a:cubicBezTo>
                          <a:pt x="640" y="377"/>
                          <a:pt x="640" y="377"/>
                          <a:pt x="640" y="377"/>
                        </a:cubicBezTo>
                        <a:cubicBezTo>
                          <a:pt x="656" y="405"/>
                          <a:pt x="665" y="437"/>
                          <a:pt x="665" y="471"/>
                        </a:cubicBezTo>
                        <a:cubicBezTo>
                          <a:pt x="665" y="525"/>
                          <a:pt x="643" y="573"/>
                          <a:pt x="608" y="608"/>
                        </a:cubicBezTo>
                        <a:cubicBezTo>
                          <a:pt x="573" y="644"/>
                          <a:pt x="524" y="665"/>
                          <a:pt x="471" y="665"/>
                        </a:cubicBezTo>
                        <a:cubicBezTo>
                          <a:pt x="417" y="665"/>
                          <a:pt x="369" y="644"/>
                          <a:pt x="334" y="608"/>
                        </a:cubicBezTo>
                        <a:cubicBezTo>
                          <a:pt x="298" y="573"/>
                          <a:pt x="277" y="525"/>
                          <a:pt x="277" y="471"/>
                        </a:cubicBezTo>
                        <a:cubicBezTo>
                          <a:pt x="277" y="418"/>
                          <a:pt x="298" y="369"/>
                          <a:pt x="334" y="334"/>
                        </a:cubicBezTo>
                        <a:cubicBezTo>
                          <a:pt x="369" y="299"/>
                          <a:pt x="417" y="277"/>
                          <a:pt x="471" y="277"/>
                        </a:cubicBezTo>
                        <a:cubicBezTo>
                          <a:pt x="505" y="277"/>
                          <a:pt x="537" y="286"/>
                          <a:pt x="565" y="302"/>
                        </a:cubicBezTo>
                        <a:cubicBezTo>
                          <a:pt x="635" y="232"/>
                          <a:pt x="635" y="232"/>
                          <a:pt x="635" y="232"/>
                        </a:cubicBezTo>
                        <a:close/>
                        <a:moveTo>
                          <a:pt x="471" y="580"/>
                        </a:moveTo>
                        <a:cubicBezTo>
                          <a:pt x="531" y="580"/>
                          <a:pt x="579" y="531"/>
                          <a:pt x="579" y="471"/>
                        </a:cubicBezTo>
                        <a:cubicBezTo>
                          <a:pt x="579" y="461"/>
                          <a:pt x="578" y="451"/>
                          <a:pt x="575" y="442"/>
                        </a:cubicBezTo>
                        <a:cubicBezTo>
                          <a:pt x="553" y="464"/>
                          <a:pt x="530" y="487"/>
                          <a:pt x="509" y="509"/>
                        </a:cubicBezTo>
                        <a:cubicBezTo>
                          <a:pt x="488" y="530"/>
                          <a:pt x="454" y="530"/>
                          <a:pt x="433" y="509"/>
                        </a:cubicBezTo>
                        <a:cubicBezTo>
                          <a:pt x="412" y="488"/>
                          <a:pt x="412" y="454"/>
                          <a:pt x="433" y="433"/>
                        </a:cubicBezTo>
                        <a:cubicBezTo>
                          <a:pt x="455" y="411"/>
                          <a:pt x="478" y="389"/>
                          <a:pt x="500" y="367"/>
                        </a:cubicBezTo>
                        <a:cubicBezTo>
                          <a:pt x="491" y="364"/>
                          <a:pt x="481" y="363"/>
                          <a:pt x="471" y="363"/>
                        </a:cubicBezTo>
                        <a:cubicBezTo>
                          <a:pt x="411" y="363"/>
                          <a:pt x="362" y="411"/>
                          <a:pt x="362" y="471"/>
                        </a:cubicBezTo>
                        <a:cubicBezTo>
                          <a:pt x="362" y="531"/>
                          <a:pt x="411" y="580"/>
                          <a:pt x="471" y="58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  <p:sp>
                <p:nvSpPr>
                  <p:cNvPr id="31" name="Freeform 54">
                    <a:extLst>
                      <a:ext uri="{FF2B5EF4-FFF2-40B4-BE49-F238E27FC236}">
                        <a16:creationId xmlns:a16="http://schemas.microsoft.com/office/drawing/2014/main" id="{F0EE3E57-CAF5-4D20-A5AE-5D32ADC1F4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63" y="2725738"/>
                    <a:ext cx="401638" cy="401638"/>
                  </a:xfrm>
                  <a:custGeom>
                    <a:avLst/>
                    <a:gdLst>
                      <a:gd name="T0" fmla="*/ 48 w 590"/>
                      <a:gd name="T1" fmla="*/ 571 h 590"/>
                      <a:gd name="T2" fmla="*/ 394 w 590"/>
                      <a:gd name="T3" fmla="*/ 227 h 590"/>
                      <a:gd name="T4" fmla="*/ 491 w 590"/>
                      <a:gd name="T5" fmla="*/ 227 h 590"/>
                      <a:gd name="T6" fmla="*/ 498 w 590"/>
                      <a:gd name="T7" fmla="*/ 224 h 590"/>
                      <a:gd name="T8" fmla="*/ 584 w 590"/>
                      <a:gd name="T9" fmla="*/ 134 h 590"/>
                      <a:gd name="T10" fmla="*/ 577 w 590"/>
                      <a:gd name="T11" fmla="*/ 119 h 590"/>
                      <a:gd name="T12" fmla="*/ 500 w 590"/>
                      <a:gd name="T13" fmla="*/ 119 h 590"/>
                      <a:gd name="T14" fmla="*/ 507 w 590"/>
                      <a:gd name="T15" fmla="*/ 113 h 590"/>
                      <a:gd name="T16" fmla="*/ 478 w 590"/>
                      <a:gd name="T17" fmla="*/ 84 h 590"/>
                      <a:gd name="T18" fmla="*/ 471 w 590"/>
                      <a:gd name="T19" fmla="*/ 89 h 590"/>
                      <a:gd name="T20" fmla="*/ 471 w 590"/>
                      <a:gd name="T21" fmla="*/ 12 h 590"/>
                      <a:gd name="T22" fmla="*/ 455 w 590"/>
                      <a:gd name="T23" fmla="*/ 6 h 590"/>
                      <a:gd name="T24" fmla="*/ 370 w 590"/>
                      <a:gd name="T25" fmla="*/ 93 h 590"/>
                      <a:gd name="T26" fmla="*/ 367 w 590"/>
                      <a:gd name="T27" fmla="*/ 100 h 590"/>
                      <a:gd name="T28" fmla="*/ 367 w 590"/>
                      <a:gd name="T29" fmla="*/ 196 h 590"/>
                      <a:gd name="T30" fmla="*/ 19 w 590"/>
                      <a:gd name="T31" fmla="*/ 542 h 590"/>
                      <a:gd name="T32" fmla="*/ 48 w 590"/>
                      <a:gd name="T33" fmla="*/ 571 h 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90" h="590">
                        <a:moveTo>
                          <a:pt x="48" y="571"/>
                        </a:moveTo>
                        <a:cubicBezTo>
                          <a:pt x="394" y="227"/>
                          <a:pt x="394" y="227"/>
                          <a:pt x="394" y="227"/>
                        </a:cubicBezTo>
                        <a:cubicBezTo>
                          <a:pt x="491" y="227"/>
                          <a:pt x="491" y="227"/>
                          <a:pt x="491" y="227"/>
                        </a:cubicBezTo>
                        <a:cubicBezTo>
                          <a:pt x="493" y="227"/>
                          <a:pt x="496" y="226"/>
                          <a:pt x="498" y="224"/>
                        </a:cubicBezTo>
                        <a:cubicBezTo>
                          <a:pt x="584" y="134"/>
                          <a:pt x="584" y="134"/>
                          <a:pt x="584" y="134"/>
                        </a:cubicBezTo>
                        <a:cubicBezTo>
                          <a:pt x="590" y="128"/>
                          <a:pt x="585" y="119"/>
                          <a:pt x="577" y="119"/>
                        </a:cubicBezTo>
                        <a:cubicBezTo>
                          <a:pt x="500" y="119"/>
                          <a:pt x="500" y="119"/>
                          <a:pt x="500" y="119"/>
                        </a:cubicBezTo>
                        <a:cubicBezTo>
                          <a:pt x="507" y="113"/>
                          <a:pt x="507" y="113"/>
                          <a:pt x="507" y="113"/>
                        </a:cubicBezTo>
                        <a:cubicBezTo>
                          <a:pt x="526" y="93"/>
                          <a:pt x="497" y="64"/>
                          <a:pt x="478" y="84"/>
                        </a:cubicBezTo>
                        <a:cubicBezTo>
                          <a:pt x="471" y="89"/>
                          <a:pt x="471" y="89"/>
                          <a:pt x="471" y="89"/>
                        </a:cubicBezTo>
                        <a:cubicBezTo>
                          <a:pt x="471" y="12"/>
                          <a:pt x="471" y="12"/>
                          <a:pt x="471" y="12"/>
                        </a:cubicBezTo>
                        <a:cubicBezTo>
                          <a:pt x="471" y="3"/>
                          <a:pt x="461" y="0"/>
                          <a:pt x="455" y="6"/>
                        </a:cubicBezTo>
                        <a:cubicBezTo>
                          <a:pt x="370" y="93"/>
                          <a:pt x="370" y="93"/>
                          <a:pt x="370" y="93"/>
                        </a:cubicBezTo>
                        <a:cubicBezTo>
                          <a:pt x="368" y="95"/>
                          <a:pt x="367" y="97"/>
                          <a:pt x="367" y="100"/>
                        </a:cubicBezTo>
                        <a:cubicBezTo>
                          <a:pt x="367" y="196"/>
                          <a:pt x="367" y="196"/>
                          <a:pt x="367" y="196"/>
                        </a:cubicBezTo>
                        <a:cubicBezTo>
                          <a:pt x="252" y="311"/>
                          <a:pt x="135" y="426"/>
                          <a:pt x="19" y="542"/>
                        </a:cubicBezTo>
                        <a:cubicBezTo>
                          <a:pt x="0" y="561"/>
                          <a:pt x="29" y="590"/>
                          <a:pt x="48" y="5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CB96732-AF74-4732-B677-ADB86F41F588}"/>
                  </a:ext>
                </a:extLst>
              </p:cNvPr>
              <p:cNvGrpSpPr/>
              <p:nvPr/>
            </p:nvGrpSpPr>
            <p:grpSpPr>
              <a:xfrm>
                <a:off x="9977822" y="3022517"/>
                <a:ext cx="666666" cy="666666"/>
                <a:chOff x="6787415" y="4127332"/>
                <a:chExt cx="666666" cy="666666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D97EB1B-98D5-4762-896E-196C2BDD7A3D}"/>
                    </a:ext>
                  </a:extLst>
                </p:cNvPr>
                <p:cNvSpPr/>
                <p:nvPr/>
              </p:nvSpPr>
              <p:spPr>
                <a:xfrm>
                  <a:off x="6787415" y="4127332"/>
                  <a:ext cx="666666" cy="66666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Freeform 220">
                  <a:extLst>
                    <a:ext uri="{FF2B5EF4-FFF2-40B4-BE49-F238E27FC236}">
                      <a16:creationId xmlns:a16="http://schemas.microsoft.com/office/drawing/2014/main" id="{558F74C6-A4F7-4AD0-8C39-D56B50142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9018" y="4266751"/>
                  <a:ext cx="472322" cy="314997"/>
                </a:xfrm>
                <a:custGeom>
                  <a:avLst/>
                  <a:gdLst>
                    <a:gd name="T0" fmla="*/ 367 w 367"/>
                    <a:gd name="T1" fmla="*/ 159 h 234"/>
                    <a:gd name="T2" fmla="*/ 359 w 367"/>
                    <a:gd name="T3" fmla="*/ 128 h 234"/>
                    <a:gd name="T4" fmla="*/ 344 w 367"/>
                    <a:gd name="T5" fmla="*/ 106 h 234"/>
                    <a:gd name="T6" fmla="*/ 319 w 367"/>
                    <a:gd name="T7" fmla="*/ 89 h 234"/>
                    <a:gd name="T8" fmla="*/ 291 w 367"/>
                    <a:gd name="T9" fmla="*/ 83 h 234"/>
                    <a:gd name="T10" fmla="*/ 278 w 367"/>
                    <a:gd name="T11" fmla="*/ 85 h 234"/>
                    <a:gd name="T12" fmla="*/ 267 w 367"/>
                    <a:gd name="T13" fmla="*/ 87 h 234"/>
                    <a:gd name="T14" fmla="*/ 257 w 367"/>
                    <a:gd name="T15" fmla="*/ 53 h 234"/>
                    <a:gd name="T16" fmla="*/ 236 w 367"/>
                    <a:gd name="T17" fmla="*/ 24 h 234"/>
                    <a:gd name="T18" fmla="*/ 208 w 367"/>
                    <a:gd name="T19" fmla="*/ 7 h 234"/>
                    <a:gd name="T20" fmla="*/ 172 w 367"/>
                    <a:gd name="T21" fmla="*/ 0 h 234"/>
                    <a:gd name="T22" fmla="*/ 153 w 367"/>
                    <a:gd name="T23" fmla="*/ 2 h 234"/>
                    <a:gd name="T24" fmla="*/ 117 w 367"/>
                    <a:gd name="T25" fmla="*/ 17 h 234"/>
                    <a:gd name="T26" fmla="*/ 92 w 367"/>
                    <a:gd name="T27" fmla="*/ 43 h 234"/>
                    <a:gd name="T28" fmla="*/ 77 w 367"/>
                    <a:gd name="T29" fmla="*/ 77 h 234"/>
                    <a:gd name="T30" fmla="*/ 75 w 367"/>
                    <a:gd name="T31" fmla="*/ 96 h 234"/>
                    <a:gd name="T32" fmla="*/ 58 w 367"/>
                    <a:gd name="T33" fmla="*/ 115 h 234"/>
                    <a:gd name="T34" fmla="*/ 47 w 367"/>
                    <a:gd name="T35" fmla="*/ 117 h 234"/>
                    <a:gd name="T36" fmla="*/ 26 w 367"/>
                    <a:gd name="T37" fmla="*/ 125 h 234"/>
                    <a:gd name="T38" fmla="*/ 9 w 367"/>
                    <a:gd name="T39" fmla="*/ 142 h 234"/>
                    <a:gd name="T40" fmla="*/ 2 w 367"/>
                    <a:gd name="T41" fmla="*/ 162 h 234"/>
                    <a:gd name="T42" fmla="*/ 0 w 367"/>
                    <a:gd name="T43" fmla="*/ 176 h 234"/>
                    <a:gd name="T44" fmla="*/ 3 w 367"/>
                    <a:gd name="T45" fmla="*/ 198 h 234"/>
                    <a:gd name="T46" fmla="*/ 17 w 367"/>
                    <a:gd name="T47" fmla="*/ 217 h 234"/>
                    <a:gd name="T48" fmla="*/ 36 w 367"/>
                    <a:gd name="T49" fmla="*/ 229 h 234"/>
                    <a:gd name="T50" fmla="*/ 58 w 367"/>
                    <a:gd name="T51" fmla="*/ 234 h 234"/>
                    <a:gd name="T52" fmla="*/ 297 w 367"/>
                    <a:gd name="T53" fmla="*/ 234 h 234"/>
                    <a:gd name="T54" fmla="*/ 321 w 367"/>
                    <a:gd name="T55" fmla="*/ 229 h 234"/>
                    <a:gd name="T56" fmla="*/ 340 w 367"/>
                    <a:gd name="T57" fmla="*/ 215 h 234"/>
                    <a:gd name="T58" fmla="*/ 352 w 367"/>
                    <a:gd name="T59" fmla="*/ 204 h 234"/>
                    <a:gd name="T60" fmla="*/ 365 w 367"/>
                    <a:gd name="T61" fmla="*/ 176 h 234"/>
                    <a:gd name="T62" fmla="*/ 367 w 367"/>
                    <a:gd name="T63" fmla="*/ 15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7" h="234">
                      <a:moveTo>
                        <a:pt x="367" y="159"/>
                      </a:moveTo>
                      <a:lnTo>
                        <a:pt x="367" y="159"/>
                      </a:lnTo>
                      <a:lnTo>
                        <a:pt x="365" y="144"/>
                      </a:lnTo>
                      <a:lnTo>
                        <a:pt x="359" y="128"/>
                      </a:lnTo>
                      <a:lnTo>
                        <a:pt x="354" y="117"/>
                      </a:lnTo>
                      <a:lnTo>
                        <a:pt x="344" y="106"/>
                      </a:lnTo>
                      <a:lnTo>
                        <a:pt x="333" y="96"/>
                      </a:lnTo>
                      <a:lnTo>
                        <a:pt x="319" y="89"/>
                      </a:lnTo>
                      <a:lnTo>
                        <a:pt x="306" y="85"/>
                      </a:lnTo>
                      <a:lnTo>
                        <a:pt x="291" y="83"/>
                      </a:lnTo>
                      <a:lnTo>
                        <a:pt x="291" y="83"/>
                      </a:lnTo>
                      <a:lnTo>
                        <a:pt x="278" y="85"/>
                      </a:lnTo>
                      <a:lnTo>
                        <a:pt x="267" y="87"/>
                      </a:lnTo>
                      <a:lnTo>
                        <a:pt x="267" y="87"/>
                      </a:lnTo>
                      <a:lnTo>
                        <a:pt x="265" y="70"/>
                      </a:lnTo>
                      <a:lnTo>
                        <a:pt x="257" y="53"/>
                      </a:lnTo>
                      <a:lnTo>
                        <a:pt x="248" y="38"/>
                      </a:lnTo>
                      <a:lnTo>
                        <a:pt x="236" y="24"/>
                      </a:lnTo>
                      <a:lnTo>
                        <a:pt x="223" y="15"/>
                      </a:lnTo>
                      <a:lnTo>
                        <a:pt x="208" y="7"/>
                      </a:lnTo>
                      <a:lnTo>
                        <a:pt x="189" y="2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53" y="2"/>
                      </a:lnTo>
                      <a:lnTo>
                        <a:pt x="134" y="7"/>
                      </a:lnTo>
                      <a:lnTo>
                        <a:pt x="117" y="17"/>
                      </a:lnTo>
                      <a:lnTo>
                        <a:pt x="104" y="28"/>
                      </a:lnTo>
                      <a:lnTo>
                        <a:pt x="92" y="43"/>
                      </a:lnTo>
                      <a:lnTo>
                        <a:pt x="83" y="58"/>
                      </a:lnTo>
                      <a:lnTo>
                        <a:pt x="77" y="77"/>
                      </a:lnTo>
                      <a:lnTo>
                        <a:pt x="75" y="96"/>
                      </a:lnTo>
                      <a:lnTo>
                        <a:pt x="75" y="96"/>
                      </a:lnTo>
                      <a:lnTo>
                        <a:pt x="77" y="115"/>
                      </a:lnTo>
                      <a:lnTo>
                        <a:pt x="58" y="115"/>
                      </a:lnTo>
                      <a:lnTo>
                        <a:pt x="58" y="115"/>
                      </a:lnTo>
                      <a:lnTo>
                        <a:pt x="47" y="117"/>
                      </a:lnTo>
                      <a:lnTo>
                        <a:pt x="36" y="121"/>
                      </a:lnTo>
                      <a:lnTo>
                        <a:pt x="26" y="125"/>
                      </a:lnTo>
                      <a:lnTo>
                        <a:pt x="17" y="132"/>
                      </a:lnTo>
                      <a:lnTo>
                        <a:pt x="9" y="142"/>
                      </a:lnTo>
                      <a:lnTo>
                        <a:pt x="3" y="151"/>
                      </a:lnTo>
                      <a:lnTo>
                        <a:pt x="2" y="162"/>
                      </a:lnTo>
                      <a:lnTo>
                        <a:pt x="0" y="176"/>
                      </a:lnTo>
                      <a:lnTo>
                        <a:pt x="0" y="176"/>
                      </a:lnTo>
                      <a:lnTo>
                        <a:pt x="2" y="187"/>
                      </a:lnTo>
                      <a:lnTo>
                        <a:pt x="3" y="198"/>
                      </a:lnTo>
                      <a:lnTo>
                        <a:pt x="9" y="208"/>
                      </a:lnTo>
                      <a:lnTo>
                        <a:pt x="17" y="217"/>
                      </a:lnTo>
                      <a:lnTo>
                        <a:pt x="26" y="225"/>
                      </a:lnTo>
                      <a:lnTo>
                        <a:pt x="36" y="229"/>
                      </a:lnTo>
                      <a:lnTo>
                        <a:pt x="47" y="232"/>
                      </a:lnTo>
                      <a:lnTo>
                        <a:pt x="58" y="234"/>
                      </a:lnTo>
                      <a:lnTo>
                        <a:pt x="297" y="234"/>
                      </a:lnTo>
                      <a:lnTo>
                        <a:pt x="297" y="234"/>
                      </a:lnTo>
                      <a:lnTo>
                        <a:pt x="310" y="232"/>
                      </a:lnTo>
                      <a:lnTo>
                        <a:pt x="321" y="229"/>
                      </a:lnTo>
                      <a:lnTo>
                        <a:pt x="333" y="223"/>
                      </a:lnTo>
                      <a:lnTo>
                        <a:pt x="340" y="215"/>
                      </a:lnTo>
                      <a:lnTo>
                        <a:pt x="340" y="215"/>
                      </a:lnTo>
                      <a:lnTo>
                        <a:pt x="352" y="204"/>
                      </a:lnTo>
                      <a:lnTo>
                        <a:pt x="359" y="189"/>
                      </a:lnTo>
                      <a:lnTo>
                        <a:pt x="365" y="176"/>
                      </a:lnTo>
                      <a:lnTo>
                        <a:pt x="367" y="159"/>
                      </a:lnTo>
                      <a:lnTo>
                        <a:pt x="367" y="15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dirty="0"/>
                </a:p>
              </p:txBody>
            </p: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951C23B-AE51-4807-9EE0-0E8FCCCDA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326347" y="2717548"/>
                <a:ext cx="787610" cy="787610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3E9AABC-C317-4516-9F9D-D850B373552C}"/>
                  </a:ext>
                </a:extLst>
              </p:cNvPr>
              <p:cNvGrpSpPr/>
              <p:nvPr/>
            </p:nvGrpSpPr>
            <p:grpSpPr>
              <a:xfrm>
                <a:off x="9054648" y="3331519"/>
                <a:ext cx="666666" cy="666666"/>
                <a:chOff x="9095591" y="4521909"/>
                <a:chExt cx="666666" cy="666666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E2F7F40-EC39-4E27-A810-51C8FCD09CA7}"/>
                    </a:ext>
                  </a:extLst>
                </p:cNvPr>
                <p:cNvSpPr/>
                <p:nvPr/>
              </p:nvSpPr>
              <p:spPr>
                <a:xfrm>
                  <a:off x="9095591" y="4521909"/>
                  <a:ext cx="666666" cy="66666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3A5125E-AF15-473D-BA76-3A4C0A7AF08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185183" y="4636218"/>
                  <a:ext cx="481163" cy="438048"/>
                  <a:chOff x="2768497" y="2552008"/>
                  <a:chExt cx="714355" cy="615390"/>
                </a:xfrm>
                <a:solidFill>
                  <a:schemeClr val="bg1"/>
                </a:solidFill>
              </p:grpSpPr>
              <p:sp>
                <p:nvSpPr>
                  <p:cNvPr id="23" name="Freeform 116">
                    <a:extLst>
                      <a:ext uri="{FF2B5EF4-FFF2-40B4-BE49-F238E27FC236}">
                        <a16:creationId xmlns:a16="http://schemas.microsoft.com/office/drawing/2014/main" id="{9CE4E1D1-89FB-4283-B0A0-9D66445A3A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070793" y="2751740"/>
                    <a:ext cx="412059" cy="415658"/>
                  </a:xfrm>
                  <a:custGeom>
                    <a:avLst/>
                    <a:gdLst>
                      <a:gd name="T0" fmla="*/ 578 w 1166"/>
                      <a:gd name="T1" fmla="*/ 0 h 1176"/>
                      <a:gd name="T2" fmla="*/ 454 w 1166"/>
                      <a:gd name="T3" fmla="*/ 13 h 1176"/>
                      <a:gd name="T4" fmla="*/ 455 w 1166"/>
                      <a:gd name="T5" fmla="*/ 25 h 1176"/>
                      <a:gd name="T6" fmla="*/ 0 w 1166"/>
                      <a:gd name="T7" fmla="*/ 693 h 1176"/>
                      <a:gd name="T8" fmla="*/ 578 w 1166"/>
                      <a:gd name="T9" fmla="*/ 1176 h 1176"/>
                      <a:gd name="T10" fmla="*/ 1166 w 1166"/>
                      <a:gd name="T11" fmla="*/ 588 h 1176"/>
                      <a:gd name="T12" fmla="*/ 578 w 1166"/>
                      <a:gd name="T13" fmla="*/ 0 h 1176"/>
                      <a:gd name="T14" fmla="*/ 622 w 1166"/>
                      <a:gd name="T15" fmla="*/ 842 h 1176"/>
                      <a:gd name="T16" fmla="*/ 622 w 1166"/>
                      <a:gd name="T17" fmla="*/ 926 h 1176"/>
                      <a:gd name="T18" fmla="*/ 527 w 1166"/>
                      <a:gd name="T19" fmla="*/ 926 h 1176"/>
                      <a:gd name="T20" fmla="*/ 527 w 1166"/>
                      <a:gd name="T21" fmla="*/ 849 h 1176"/>
                      <a:gd name="T22" fmla="*/ 380 w 1166"/>
                      <a:gd name="T23" fmla="*/ 814 h 1176"/>
                      <a:gd name="T24" fmla="*/ 407 w 1166"/>
                      <a:gd name="T25" fmla="*/ 698 h 1176"/>
                      <a:gd name="T26" fmla="*/ 553 w 1166"/>
                      <a:gd name="T27" fmla="*/ 735 h 1176"/>
                      <a:gd name="T28" fmla="*/ 624 w 1166"/>
                      <a:gd name="T29" fmla="*/ 697 h 1176"/>
                      <a:gd name="T30" fmla="*/ 538 w 1166"/>
                      <a:gd name="T31" fmla="*/ 636 h 1176"/>
                      <a:gd name="T32" fmla="*/ 384 w 1166"/>
                      <a:gd name="T33" fmla="*/ 480 h 1176"/>
                      <a:gd name="T34" fmla="*/ 531 w 1166"/>
                      <a:gd name="T35" fmla="*/ 325 h 1176"/>
                      <a:gd name="T36" fmla="*/ 531 w 1166"/>
                      <a:gd name="T37" fmla="*/ 249 h 1176"/>
                      <a:gd name="T38" fmla="*/ 626 w 1166"/>
                      <a:gd name="T39" fmla="*/ 249 h 1176"/>
                      <a:gd name="T40" fmla="*/ 626 w 1166"/>
                      <a:gd name="T41" fmla="*/ 319 h 1176"/>
                      <a:gd name="T42" fmla="*/ 752 w 1166"/>
                      <a:gd name="T43" fmla="*/ 345 h 1176"/>
                      <a:gd name="T44" fmla="*/ 725 w 1166"/>
                      <a:gd name="T45" fmla="*/ 456 h 1176"/>
                      <a:gd name="T46" fmla="*/ 599 w 1166"/>
                      <a:gd name="T47" fmla="*/ 428 h 1176"/>
                      <a:gd name="T48" fmla="*/ 535 w 1166"/>
                      <a:gd name="T49" fmla="*/ 464 h 1176"/>
                      <a:gd name="T50" fmla="*/ 633 w 1166"/>
                      <a:gd name="T51" fmla="*/ 525 h 1176"/>
                      <a:gd name="T52" fmla="*/ 777 w 1166"/>
                      <a:gd name="T53" fmla="*/ 682 h 1176"/>
                      <a:gd name="T54" fmla="*/ 622 w 1166"/>
                      <a:gd name="T55" fmla="*/ 842 h 1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166" h="1176">
                        <a:moveTo>
                          <a:pt x="578" y="0"/>
                        </a:moveTo>
                        <a:cubicBezTo>
                          <a:pt x="536" y="0"/>
                          <a:pt x="494" y="4"/>
                          <a:pt x="454" y="13"/>
                        </a:cubicBezTo>
                        <a:cubicBezTo>
                          <a:pt x="454" y="17"/>
                          <a:pt x="455" y="21"/>
                          <a:pt x="455" y="25"/>
                        </a:cubicBezTo>
                        <a:cubicBezTo>
                          <a:pt x="455" y="329"/>
                          <a:pt x="266" y="588"/>
                          <a:pt x="0" y="693"/>
                        </a:cubicBezTo>
                        <a:cubicBezTo>
                          <a:pt x="49" y="968"/>
                          <a:pt x="289" y="1176"/>
                          <a:pt x="578" y="1176"/>
                        </a:cubicBezTo>
                        <a:cubicBezTo>
                          <a:pt x="903" y="1176"/>
                          <a:pt x="1166" y="912"/>
                          <a:pt x="1166" y="588"/>
                        </a:cubicBezTo>
                        <a:cubicBezTo>
                          <a:pt x="1166" y="263"/>
                          <a:pt x="903" y="0"/>
                          <a:pt x="578" y="0"/>
                        </a:cubicBezTo>
                        <a:close/>
                        <a:moveTo>
                          <a:pt x="622" y="842"/>
                        </a:moveTo>
                        <a:cubicBezTo>
                          <a:pt x="622" y="926"/>
                          <a:pt x="622" y="926"/>
                          <a:pt x="622" y="926"/>
                        </a:cubicBezTo>
                        <a:cubicBezTo>
                          <a:pt x="527" y="926"/>
                          <a:pt x="527" y="926"/>
                          <a:pt x="527" y="926"/>
                        </a:cubicBezTo>
                        <a:cubicBezTo>
                          <a:pt x="527" y="849"/>
                          <a:pt x="527" y="849"/>
                          <a:pt x="527" y="849"/>
                        </a:cubicBezTo>
                        <a:cubicBezTo>
                          <a:pt x="469" y="847"/>
                          <a:pt x="412" y="831"/>
                          <a:pt x="380" y="814"/>
                        </a:cubicBezTo>
                        <a:cubicBezTo>
                          <a:pt x="407" y="698"/>
                          <a:pt x="407" y="698"/>
                          <a:pt x="407" y="698"/>
                        </a:cubicBezTo>
                        <a:cubicBezTo>
                          <a:pt x="445" y="717"/>
                          <a:pt x="496" y="735"/>
                          <a:pt x="553" y="735"/>
                        </a:cubicBezTo>
                        <a:cubicBezTo>
                          <a:pt x="595" y="735"/>
                          <a:pt x="624" y="723"/>
                          <a:pt x="624" y="697"/>
                        </a:cubicBezTo>
                        <a:cubicBezTo>
                          <a:pt x="624" y="671"/>
                          <a:pt x="600" y="655"/>
                          <a:pt x="538" y="636"/>
                        </a:cubicBezTo>
                        <a:cubicBezTo>
                          <a:pt x="448" y="607"/>
                          <a:pt x="384" y="564"/>
                          <a:pt x="384" y="480"/>
                        </a:cubicBezTo>
                        <a:cubicBezTo>
                          <a:pt x="384" y="404"/>
                          <a:pt x="436" y="344"/>
                          <a:pt x="531" y="325"/>
                        </a:cubicBezTo>
                        <a:cubicBezTo>
                          <a:pt x="531" y="249"/>
                          <a:pt x="531" y="249"/>
                          <a:pt x="531" y="249"/>
                        </a:cubicBezTo>
                        <a:cubicBezTo>
                          <a:pt x="626" y="249"/>
                          <a:pt x="626" y="249"/>
                          <a:pt x="626" y="249"/>
                        </a:cubicBezTo>
                        <a:cubicBezTo>
                          <a:pt x="626" y="319"/>
                          <a:pt x="626" y="319"/>
                          <a:pt x="626" y="319"/>
                        </a:cubicBezTo>
                        <a:cubicBezTo>
                          <a:pt x="683" y="321"/>
                          <a:pt x="723" y="333"/>
                          <a:pt x="752" y="345"/>
                        </a:cubicBezTo>
                        <a:cubicBezTo>
                          <a:pt x="725" y="456"/>
                          <a:pt x="725" y="456"/>
                          <a:pt x="725" y="456"/>
                        </a:cubicBezTo>
                        <a:cubicBezTo>
                          <a:pt x="703" y="447"/>
                          <a:pt x="663" y="428"/>
                          <a:pt x="599" y="428"/>
                        </a:cubicBezTo>
                        <a:cubicBezTo>
                          <a:pt x="550" y="428"/>
                          <a:pt x="535" y="445"/>
                          <a:pt x="535" y="464"/>
                        </a:cubicBezTo>
                        <a:cubicBezTo>
                          <a:pt x="535" y="484"/>
                          <a:pt x="564" y="500"/>
                          <a:pt x="633" y="525"/>
                        </a:cubicBezTo>
                        <a:cubicBezTo>
                          <a:pt x="738" y="559"/>
                          <a:pt x="777" y="607"/>
                          <a:pt x="777" y="682"/>
                        </a:cubicBezTo>
                        <a:cubicBezTo>
                          <a:pt x="777" y="760"/>
                          <a:pt x="722" y="824"/>
                          <a:pt x="622" y="84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  <p:sp>
                <p:nvSpPr>
                  <p:cNvPr id="24" name="Freeform 117">
                    <a:extLst>
                      <a:ext uri="{FF2B5EF4-FFF2-40B4-BE49-F238E27FC236}">
                        <a16:creationId xmlns:a16="http://schemas.microsoft.com/office/drawing/2014/main" id="{022B7FB2-09F5-459F-8C90-DE7CE04C2F7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68497" y="2552008"/>
                    <a:ext cx="415658" cy="417456"/>
                  </a:xfrm>
                  <a:custGeom>
                    <a:avLst/>
                    <a:gdLst>
                      <a:gd name="T0" fmla="*/ 1175 w 1176"/>
                      <a:gd name="T1" fmla="*/ 620 h 1176"/>
                      <a:gd name="T2" fmla="*/ 1176 w 1176"/>
                      <a:gd name="T3" fmla="*/ 588 h 1176"/>
                      <a:gd name="T4" fmla="*/ 588 w 1176"/>
                      <a:gd name="T5" fmla="*/ 0 h 1176"/>
                      <a:gd name="T6" fmla="*/ 0 w 1176"/>
                      <a:gd name="T7" fmla="*/ 588 h 1176"/>
                      <a:gd name="T8" fmla="*/ 588 w 1176"/>
                      <a:gd name="T9" fmla="*/ 1176 h 1176"/>
                      <a:gd name="T10" fmla="*/ 843 w 1176"/>
                      <a:gd name="T11" fmla="*/ 1118 h 1176"/>
                      <a:gd name="T12" fmla="*/ 1175 w 1176"/>
                      <a:gd name="T13" fmla="*/ 620 h 1176"/>
                      <a:gd name="T14" fmla="*/ 871 w 1176"/>
                      <a:gd name="T15" fmla="*/ 969 h 1176"/>
                      <a:gd name="T16" fmla="*/ 588 w 1176"/>
                      <a:gd name="T17" fmla="*/ 1062 h 1176"/>
                      <a:gd name="T18" fmla="*/ 114 w 1176"/>
                      <a:gd name="T19" fmla="*/ 588 h 1176"/>
                      <a:gd name="T20" fmla="*/ 588 w 1176"/>
                      <a:gd name="T21" fmla="*/ 114 h 1176"/>
                      <a:gd name="T22" fmla="*/ 1063 w 1176"/>
                      <a:gd name="T23" fmla="*/ 588 h 1176"/>
                      <a:gd name="T24" fmla="*/ 1049 w 1176"/>
                      <a:gd name="T25" fmla="*/ 703 h 1176"/>
                      <a:gd name="T26" fmla="*/ 871 w 1176"/>
                      <a:gd name="T27" fmla="*/ 969 h 1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76" h="1176">
                        <a:moveTo>
                          <a:pt x="1175" y="620"/>
                        </a:moveTo>
                        <a:cubicBezTo>
                          <a:pt x="1176" y="610"/>
                          <a:pt x="1176" y="599"/>
                          <a:pt x="1176" y="588"/>
                        </a:cubicBezTo>
                        <a:cubicBezTo>
                          <a:pt x="1176" y="263"/>
                          <a:pt x="913" y="0"/>
                          <a:pt x="588" y="0"/>
                        </a:cubicBezTo>
                        <a:cubicBezTo>
                          <a:pt x="264" y="0"/>
                          <a:pt x="0" y="263"/>
                          <a:pt x="0" y="588"/>
                        </a:cubicBezTo>
                        <a:cubicBezTo>
                          <a:pt x="0" y="913"/>
                          <a:pt x="264" y="1176"/>
                          <a:pt x="588" y="1176"/>
                        </a:cubicBezTo>
                        <a:cubicBezTo>
                          <a:pt x="680" y="1176"/>
                          <a:pt x="766" y="1155"/>
                          <a:pt x="843" y="1118"/>
                        </a:cubicBezTo>
                        <a:cubicBezTo>
                          <a:pt x="1031" y="1028"/>
                          <a:pt x="1163" y="840"/>
                          <a:pt x="1175" y="620"/>
                        </a:cubicBezTo>
                        <a:close/>
                        <a:moveTo>
                          <a:pt x="871" y="969"/>
                        </a:moveTo>
                        <a:cubicBezTo>
                          <a:pt x="792" y="1028"/>
                          <a:pt x="694" y="1062"/>
                          <a:pt x="588" y="1062"/>
                        </a:cubicBezTo>
                        <a:cubicBezTo>
                          <a:pt x="326" y="1062"/>
                          <a:pt x="114" y="850"/>
                          <a:pt x="114" y="588"/>
                        </a:cubicBezTo>
                        <a:cubicBezTo>
                          <a:pt x="114" y="326"/>
                          <a:pt x="326" y="114"/>
                          <a:pt x="588" y="114"/>
                        </a:cubicBezTo>
                        <a:cubicBezTo>
                          <a:pt x="850" y="114"/>
                          <a:pt x="1063" y="326"/>
                          <a:pt x="1063" y="588"/>
                        </a:cubicBezTo>
                        <a:cubicBezTo>
                          <a:pt x="1063" y="628"/>
                          <a:pt x="1058" y="666"/>
                          <a:pt x="1049" y="703"/>
                        </a:cubicBezTo>
                        <a:cubicBezTo>
                          <a:pt x="1022" y="811"/>
                          <a:pt x="958" y="905"/>
                          <a:pt x="871" y="9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  <p:sp>
                <p:nvSpPr>
                  <p:cNvPr id="25" name="Freeform 118">
                    <a:extLst>
                      <a:ext uri="{FF2B5EF4-FFF2-40B4-BE49-F238E27FC236}">
                        <a16:creationId xmlns:a16="http://schemas.microsoft.com/office/drawing/2014/main" id="{3344BFD4-00BA-45FD-A3A0-7BED383A8C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7050" y="2640178"/>
                    <a:ext cx="140352" cy="241117"/>
                  </a:xfrm>
                  <a:custGeom>
                    <a:avLst/>
                    <a:gdLst>
                      <a:gd name="T0" fmla="*/ 254 w 397"/>
                      <a:gd name="T1" fmla="*/ 277 h 678"/>
                      <a:gd name="T2" fmla="*/ 155 w 397"/>
                      <a:gd name="T3" fmla="*/ 215 h 678"/>
                      <a:gd name="T4" fmla="*/ 220 w 397"/>
                      <a:gd name="T5" fmla="*/ 179 h 678"/>
                      <a:gd name="T6" fmla="*/ 345 w 397"/>
                      <a:gd name="T7" fmla="*/ 207 h 678"/>
                      <a:gd name="T8" fmla="*/ 372 w 397"/>
                      <a:gd name="T9" fmla="*/ 97 h 678"/>
                      <a:gd name="T10" fmla="*/ 246 w 397"/>
                      <a:gd name="T11" fmla="*/ 70 h 678"/>
                      <a:gd name="T12" fmla="*/ 246 w 397"/>
                      <a:gd name="T13" fmla="*/ 0 h 678"/>
                      <a:gd name="T14" fmla="*/ 151 w 397"/>
                      <a:gd name="T15" fmla="*/ 0 h 678"/>
                      <a:gd name="T16" fmla="*/ 151 w 397"/>
                      <a:gd name="T17" fmla="*/ 77 h 678"/>
                      <a:gd name="T18" fmla="*/ 4 w 397"/>
                      <a:gd name="T19" fmla="*/ 232 h 678"/>
                      <a:gd name="T20" fmla="*/ 158 w 397"/>
                      <a:gd name="T21" fmla="*/ 387 h 678"/>
                      <a:gd name="T22" fmla="*/ 245 w 397"/>
                      <a:gd name="T23" fmla="*/ 448 h 678"/>
                      <a:gd name="T24" fmla="*/ 173 w 397"/>
                      <a:gd name="T25" fmla="*/ 486 h 678"/>
                      <a:gd name="T26" fmla="*/ 27 w 397"/>
                      <a:gd name="T27" fmla="*/ 450 h 678"/>
                      <a:gd name="T28" fmla="*/ 0 w 397"/>
                      <a:gd name="T29" fmla="*/ 565 h 678"/>
                      <a:gd name="T30" fmla="*/ 147 w 397"/>
                      <a:gd name="T31" fmla="*/ 600 h 678"/>
                      <a:gd name="T32" fmla="*/ 147 w 397"/>
                      <a:gd name="T33" fmla="*/ 678 h 678"/>
                      <a:gd name="T34" fmla="*/ 242 w 397"/>
                      <a:gd name="T35" fmla="*/ 678 h 678"/>
                      <a:gd name="T36" fmla="*/ 242 w 397"/>
                      <a:gd name="T37" fmla="*/ 593 h 678"/>
                      <a:gd name="T38" fmla="*/ 397 w 397"/>
                      <a:gd name="T39" fmla="*/ 434 h 678"/>
                      <a:gd name="T40" fmla="*/ 254 w 397"/>
                      <a:gd name="T41" fmla="*/ 277 h 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97" h="678">
                        <a:moveTo>
                          <a:pt x="254" y="277"/>
                        </a:moveTo>
                        <a:cubicBezTo>
                          <a:pt x="184" y="252"/>
                          <a:pt x="155" y="236"/>
                          <a:pt x="155" y="215"/>
                        </a:cubicBezTo>
                        <a:cubicBezTo>
                          <a:pt x="155" y="197"/>
                          <a:pt x="170" y="179"/>
                          <a:pt x="220" y="179"/>
                        </a:cubicBezTo>
                        <a:cubicBezTo>
                          <a:pt x="283" y="179"/>
                          <a:pt x="323" y="198"/>
                          <a:pt x="345" y="207"/>
                        </a:cubicBezTo>
                        <a:cubicBezTo>
                          <a:pt x="372" y="97"/>
                          <a:pt x="372" y="97"/>
                          <a:pt x="372" y="97"/>
                        </a:cubicBezTo>
                        <a:cubicBezTo>
                          <a:pt x="343" y="84"/>
                          <a:pt x="304" y="73"/>
                          <a:pt x="246" y="70"/>
                        </a:cubicBezTo>
                        <a:cubicBezTo>
                          <a:pt x="246" y="0"/>
                          <a:pt x="246" y="0"/>
                          <a:pt x="246" y="0"/>
                        </a:cubicBezTo>
                        <a:cubicBezTo>
                          <a:pt x="151" y="0"/>
                          <a:pt x="151" y="0"/>
                          <a:pt x="151" y="0"/>
                        </a:cubicBezTo>
                        <a:cubicBezTo>
                          <a:pt x="151" y="77"/>
                          <a:pt x="151" y="77"/>
                          <a:pt x="151" y="77"/>
                        </a:cubicBezTo>
                        <a:cubicBezTo>
                          <a:pt x="56" y="96"/>
                          <a:pt x="4" y="156"/>
                          <a:pt x="4" y="232"/>
                        </a:cubicBezTo>
                        <a:cubicBezTo>
                          <a:pt x="4" y="316"/>
                          <a:pt x="68" y="358"/>
                          <a:pt x="158" y="387"/>
                        </a:cubicBezTo>
                        <a:cubicBezTo>
                          <a:pt x="220" y="406"/>
                          <a:pt x="245" y="422"/>
                          <a:pt x="245" y="448"/>
                        </a:cubicBezTo>
                        <a:cubicBezTo>
                          <a:pt x="245" y="475"/>
                          <a:pt x="215" y="486"/>
                          <a:pt x="173" y="486"/>
                        </a:cubicBezTo>
                        <a:cubicBezTo>
                          <a:pt x="116" y="486"/>
                          <a:pt x="65" y="468"/>
                          <a:pt x="27" y="450"/>
                        </a:cubicBezTo>
                        <a:cubicBezTo>
                          <a:pt x="0" y="565"/>
                          <a:pt x="0" y="565"/>
                          <a:pt x="0" y="565"/>
                        </a:cubicBezTo>
                        <a:cubicBezTo>
                          <a:pt x="32" y="582"/>
                          <a:pt x="89" y="598"/>
                          <a:pt x="147" y="600"/>
                        </a:cubicBezTo>
                        <a:cubicBezTo>
                          <a:pt x="147" y="678"/>
                          <a:pt x="147" y="678"/>
                          <a:pt x="147" y="678"/>
                        </a:cubicBezTo>
                        <a:cubicBezTo>
                          <a:pt x="242" y="678"/>
                          <a:pt x="242" y="678"/>
                          <a:pt x="242" y="678"/>
                        </a:cubicBezTo>
                        <a:cubicBezTo>
                          <a:pt x="242" y="593"/>
                          <a:pt x="242" y="593"/>
                          <a:pt x="242" y="593"/>
                        </a:cubicBezTo>
                        <a:cubicBezTo>
                          <a:pt x="342" y="575"/>
                          <a:pt x="397" y="511"/>
                          <a:pt x="397" y="434"/>
                        </a:cubicBezTo>
                        <a:cubicBezTo>
                          <a:pt x="397" y="358"/>
                          <a:pt x="359" y="311"/>
                          <a:pt x="254" y="27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</p:grp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25E509-6D56-413E-8172-5F62C6A45B20}"/>
                </a:ext>
              </a:extLst>
            </p:cNvPr>
            <p:cNvSpPr txBox="1"/>
            <p:nvPr/>
          </p:nvSpPr>
          <p:spPr>
            <a:xfrm>
              <a:off x="9391940" y="4737258"/>
              <a:ext cx="2234100" cy="877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tx2">
                      <a:lumMod val="75000"/>
                    </a:schemeClr>
                  </a:solidFill>
                  <a:latin typeface="Arial Black" panose="020B0A04020102020204" pitchFamily="34" charset="0"/>
                </a:rPr>
                <a:t>CLM</a:t>
              </a:r>
            </a:p>
          </p:txBody>
        </p:sp>
      </p:grpSp>
      <p:sp>
        <p:nvSpPr>
          <p:cNvPr id="37" name="Title 2">
            <a:extLst>
              <a:ext uri="{FF2B5EF4-FFF2-40B4-BE49-F238E27FC236}">
                <a16:creationId xmlns:a16="http://schemas.microsoft.com/office/drawing/2014/main" id="{1499332A-38D1-409D-9653-24D38F9EB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6998" y="0"/>
            <a:ext cx="11273871" cy="666591"/>
          </a:xfrm>
          <a:prstGeom prst="rect">
            <a:avLst/>
          </a:prstGeom>
        </p:spPr>
        <p:txBody>
          <a:bodyPr lIns="0" tIns="45705" rIns="91408" bIns="45705" anchor="b" anchorCtr="0"/>
          <a:lstStyle>
            <a:lvl1pPr>
              <a:lnSpc>
                <a:spcPts val="2699"/>
              </a:lnSpc>
              <a:defRPr lang="en-CA" sz="2400" cap="all" baseline="0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645681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5944" y="717392"/>
            <a:ext cx="11273871" cy="562987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spcBef>
                <a:spcPts val="0"/>
              </a:spcBef>
              <a:buNone/>
              <a:defRPr lang="en-US" sz="1800" kern="1200" baseline="0" noProof="0" dirty="0">
                <a:solidFill>
                  <a:srgbClr val="FFB3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/>
              <a:t>Click to edit Master text</a:t>
            </a:r>
          </a:p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endParaRPr lang="en-US" noProof="0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65944" y="1"/>
            <a:ext cx="11273871" cy="666591"/>
          </a:xfrm>
          <a:prstGeom prst="rect">
            <a:avLst/>
          </a:prstGeom>
        </p:spPr>
        <p:txBody>
          <a:bodyPr lIns="0" tIns="45705" rIns="91408" bIns="45705" anchor="b" anchorCtr="0"/>
          <a:lstStyle>
            <a:lvl1pPr>
              <a:lnSpc>
                <a:spcPts val="2699"/>
              </a:lnSpc>
              <a:defRPr lang="en-CA" sz="2400" dirty="0">
                <a:solidFill>
                  <a:schemeClr val="tx1"/>
                </a:solidFill>
              </a:defRPr>
            </a:lvl1pPr>
          </a:lstStyle>
          <a:p>
            <a:pPr lvl="0" algn="l"/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992488" y="6562941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456996"/>
            <a:fld id="{597A8DCA-8F96-49CD-B4D5-7AC92F955860}" type="slidenum">
              <a:rPr lang="en-CA" sz="900">
                <a:solidFill>
                  <a:prstClr val="white">
                    <a:lumMod val="85000"/>
                  </a:prstClr>
                </a:solidFill>
                <a:cs typeface="Arial" pitchFamily="34" charset="0"/>
              </a:rPr>
              <a:pPr algn="r" defTabSz="456996"/>
              <a:t>‹#›</a:t>
            </a:fld>
            <a:endParaRPr lang="en-CA" sz="900" dirty="0">
              <a:solidFill>
                <a:prstClr val="white">
                  <a:lumMod val="8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402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759200" y="4114800"/>
            <a:ext cx="8432800" cy="0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 lIns="91416" tIns="45708" rIns="91416" bIns="45708"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62401" y="3320712"/>
            <a:ext cx="7823200" cy="685800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1" y="4191005"/>
            <a:ext cx="7823200" cy="573505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6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977890" y="5317730"/>
            <a:ext cx="4164124" cy="90328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163" y="6020982"/>
            <a:ext cx="2079674" cy="283309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7730" y="372993"/>
            <a:ext cx="11785600" cy="62563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29" y="1282686"/>
            <a:ext cx="11388602" cy="5166752"/>
          </a:xfrm>
          <a:prstGeom prst="rect">
            <a:avLst/>
          </a:prstGeom>
        </p:spPr>
        <p:txBody>
          <a:bodyPr/>
          <a:lstStyle>
            <a:lvl1pPr marL="228540" indent="-228540">
              <a:spcBef>
                <a:spcPts val="0"/>
              </a:spcBef>
              <a:buFont typeface="Wingdings" pitchFamily="2" charset="2"/>
              <a:buChar char="§"/>
              <a:defRPr sz="1800"/>
            </a:lvl1pPr>
            <a:lvl2pPr marL="457077" indent="-182830">
              <a:defRPr sz="1600"/>
            </a:lvl2pPr>
            <a:lvl3pPr indent="-182830">
              <a:defRPr sz="1400"/>
            </a:lvl3pPr>
            <a:lvl4pPr indent="-155406">
              <a:defRPr sz="1200"/>
            </a:lvl4pPr>
            <a:lvl5pPr indent="-13712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2849" y="1052736"/>
            <a:ext cx="11592815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9829812" y="152400"/>
            <a:ext cx="2133601" cy="915576"/>
            <a:chOff x="9829800" y="152400"/>
            <a:chExt cx="2133601" cy="9155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800" y="152400"/>
              <a:ext cx="2133601" cy="915576"/>
            </a:xfrm>
            <a:prstGeom prst="rect">
              <a:avLst/>
            </a:prstGeom>
          </p:spPr>
        </p:pic>
        <p:sp>
          <p:nvSpPr>
            <p:cNvPr id="7" name="Oval 26"/>
            <p:cNvSpPr>
              <a:spLocks noChangeArrowheads="1"/>
            </p:cNvSpPr>
            <p:nvPr/>
          </p:nvSpPr>
          <p:spPr bwMode="auto">
            <a:xfrm>
              <a:off x="10144831" y="341790"/>
              <a:ext cx="586624" cy="536797"/>
            </a:xfrm>
            <a:prstGeom prst="rect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defTabSz="457200">
                <a:lnSpc>
                  <a:spcPct val="90000"/>
                </a:lnSpc>
              </a:pPr>
              <a:r>
                <a:rPr lang="en-US" sz="900" b="1" dirty="0">
                  <a:solidFill>
                    <a:prstClr val="black"/>
                  </a:solidFill>
                  <a:latin typeface="Arial"/>
                  <a:ea typeface="Hand Of Sean" panose="02000500000000000000" pitchFamily="2" charset="-128"/>
                </a:rPr>
                <a:t>Development</a:t>
              </a:r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11109658" y="341790"/>
              <a:ext cx="586624" cy="536797"/>
            </a:xfrm>
            <a:prstGeom prst="rect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defTabSz="457200">
                <a:lnSpc>
                  <a:spcPct val="90000"/>
                </a:lnSpc>
              </a:pPr>
              <a:r>
                <a:rPr lang="en-US" sz="900" b="1" dirty="0">
                  <a:solidFill>
                    <a:prstClr val="black"/>
                  </a:solidFill>
                  <a:latin typeface="Arial"/>
                  <a:ea typeface="Hand Of Sean" panose="02000500000000000000" pitchFamily="2" charset="-128"/>
                </a:rPr>
                <a:t>Operations</a:t>
              </a: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587205-0C91-42CD-BB61-8A41F83FA3AA}"/>
              </a:ext>
            </a:extLst>
          </p:cNvPr>
          <p:cNvSpPr/>
          <p:nvPr/>
        </p:nvSpPr>
        <p:spPr bwMode="auto">
          <a:xfrm>
            <a:off x="0" y="6477000"/>
            <a:ext cx="12195176" cy="381000"/>
          </a:xfrm>
          <a:prstGeom prst="rect">
            <a:avLst/>
          </a:prstGeom>
          <a:gradFill flip="none" rotWithShape="1">
            <a:gsLst>
              <a:gs pos="25000">
                <a:srgbClr val="007B56"/>
              </a:gs>
              <a:gs pos="100000">
                <a:srgbClr val="007B56"/>
              </a:gs>
              <a:gs pos="0">
                <a:schemeClr val="bg1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7B56"/>
              </a:solidFill>
              <a:effectLst/>
              <a:latin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24D10C-87FF-496D-9732-27F953D3A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7B56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4DF2F-C37E-492E-9902-AAA7CB2D2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349" y="5844526"/>
            <a:ext cx="1560161" cy="2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5186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5947" y="1"/>
            <a:ext cx="11273871" cy="725046"/>
          </a:xfrm>
          <a:prstGeom prst="rect">
            <a:avLst/>
          </a:prstGeom>
        </p:spPr>
        <p:txBody>
          <a:bodyPr lIns="0" tIns="45705" rIns="91408" bIns="45705" anchor="b" anchorCtr="0"/>
          <a:lstStyle>
            <a:lvl1pPr>
              <a:lnSpc>
                <a:spcPts val="2698"/>
              </a:lnSpc>
              <a:defRPr lang="en-CA" sz="2399" b="1" dirty="0">
                <a:solidFill>
                  <a:srgbClr val="238D5D"/>
                </a:solidFill>
              </a:defRPr>
            </a:lvl1pPr>
          </a:lstStyle>
          <a:p>
            <a:pPr lvl="0" algn="l"/>
            <a:r>
              <a:rPr lang="en-US"/>
              <a:t>Master Title Slide Headline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5320" y="901891"/>
            <a:ext cx="11274496" cy="434444"/>
          </a:xfrm>
        </p:spPr>
        <p:txBody>
          <a:bodyPr/>
          <a:lstStyle>
            <a:lvl1pPr marL="0" indent="0">
              <a:buNone/>
              <a:defRPr sz="1799">
                <a:solidFill>
                  <a:srgbClr val="0000CC"/>
                </a:solidFill>
              </a:defRPr>
            </a:lvl1pPr>
            <a:lvl2pPr marL="182471" indent="0">
              <a:buNone/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5944" y="813754"/>
            <a:ext cx="1172605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465323" y="1465243"/>
            <a:ext cx="11274495" cy="4971636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10888490" y="6537399"/>
            <a:ext cx="677794" cy="161888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5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GB" smtClean="0">
                <a:solidFill>
                  <a:srgbClr val="666666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66666"/>
              </a:solidFill>
              <a:cs typeface="Arial" charset="0"/>
            </a:endParaRPr>
          </a:p>
        </p:txBody>
      </p:sp>
      <p:pic>
        <p:nvPicPr>
          <p:cNvPr id="11" name="Picture 10" descr="https://www.accenture.com/t20150523T013648__w__/us-en/_acnmedia/Accenture/Conversion-Assets/DotCom/Images/Timeline/Global/1/Accenture-Consulting-Lockup.png?la=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61"/>
          <a:stretch/>
        </p:blipFill>
        <p:spPr bwMode="auto">
          <a:xfrm>
            <a:off x="10938675" y="340077"/>
            <a:ext cx="801142" cy="27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026" y="101283"/>
            <a:ext cx="704791" cy="128016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/>
        </p:nvSpPr>
        <p:spPr>
          <a:xfrm flipH="1">
            <a:off x="625463" y="6641903"/>
            <a:ext cx="2834640" cy="161888"/>
          </a:xfrm>
          <a:prstGeom prst="rect">
            <a:avLst/>
          </a:prstGeom>
          <a:noFill/>
        </p:spPr>
        <p:txBody>
          <a:bodyPr wrap="square" lIns="0" tIns="60933" rIns="121867" bIns="60933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AU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666666"/>
                </a:solidFill>
                <a:cs typeface="Arial" charset="0"/>
              </a:rPr>
              <a:t>Copyright © 2017 Accenture  All rights reserved. </a:t>
            </a:r>
            <a:endParaRPr lang="en-GB" sz="1000">
              <a:solidFill>
                <a:srgbClr val="66666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0859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93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82215" y="6531312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defTabSz="456996"/>
            <a:fld id="{597A8DCA-8F96-49CD-B4D5-7AC92F955860}" type="slidenum">
              <a:rPr lang="en-CA" sz="900">
                <a:solidFill>
                  <a:srgbClr val="008555"/>
                </a:solidFill>
                <a:cs typeface="Arial" pitchFamily="34" charset="0"/>
              </a:rPr>
              <a:pPr algn="ctr" defTabSz="456996"/>
              <a:t>‹#›</a:t>
            </a:fld>
            <a:endParaRPr lang="en-CA" sz="900" dirty="0">
              <a:solidFill>
                <a:srgbClr val="008555"/>
              </a:solidFill>
              <a:cs typeface="Arial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E973E95-DD9B-4D6F-B384-6C9DFC6CEB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-4827"/>
            <a:ext cx="12192000" cy="823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05" rIns="91408" bIns="4570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99"/>
              </a:lnSpc>
              <a:spcBef>
                <a:spcPct val="0"/>
              </a:spcBef>
              <a:spcAft>
                <a:spcPct val="0"/>
              </a:spcAft>
              <a:defRPr lang="en-CA" sz="2400" b="1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5pPr>
            <a:lvl6pPr marL="24546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6pPr>
            <a:lvl7pPr marL="49093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7pPr>
            <a:lvl8pPr marL="736396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8pPr>
            <a:lvl9pPr marL="981861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48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82880"/>
            <a:endParaRPr lang="en-US" kern="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CE9F18-0990-4FC6-A471-5DB97FB8D242}"/>
              </a:ext>
            </a:extLst>
          </p:cNvPr>
          <p:cNvCxnSpPr>
            <a:cxnSpLocks/>
          </p:cNvCxnSpPr>
          <p:nvPr userDrawn="1"/>
        </p:nvCxnSpPr>
        <p:spPr>
          <a:xfrm>
            <a:off x="-13648" y="831368"/>
            <a:ext cx="12207240" cy="1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AAB57D-7343-4CE7-B61D-87D0C411105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27351" y="37269"/>
            <a:ext cx="716248" cy="660530"/>
            <a:chOff x="8898342" y="3548417"/>
            <a:chExt cx="3142930" cy="289843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F78B29-9255-49CD-8969-1F411F21127D}"/>
                </a:ext>
              </a:extLst>
            </p:cNvPr>
            <p:cNvSpPr/>
            <p:nvPr/>
          </p:nvSpPr>
          <p:spPr>
            <a:xfrm>
              <a:off x="9581536" y="4470330"/>
              <a:ext cx="1923255" cy="13756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CF01599-610F-4054-8D07-FD0776440502}"/>
                </a:ext>
              </a:extLst>
            </p:cNvPr>
            <p:cNvGrpSpPr/>
            <p:nvPr/>
          </p:nvGrpSpPr>
          <p:grpSpPr>
            <a:xfrm>
              <a:off x="8898342" y="3548417"/>
              <a:ext cx="3142930" cy="2898437"/>
              <a:chOff x="9054648" y="2705260"/>
              <a:chExt cx="2727315" cy="25132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7B18609-BC9D-4E81-BF75-4BA1FAD5A0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53300" y="3350446"/>
                <a:ext cx="2265224" cy="1868110"/>
                <a:chOff x="3154363" y="2433638"/>
                <a:chExt cx="2835275" cy="1989137"/>
              </a:xfrm>
              <a:solidFill>
                <a:schemeClr val="bg1"/>
              </a:solidFill>
            </p:grpSpPr>
            <p:sp>
              <p:nvSpPr>
                <p:cNvPr id="34" name="Freeform 15">
                  <a:extLst>
                    <a:ext uri="{FF2B5EF4-FFF2-40B4-BE49-F238E27FC236}">
                      <a16:creationId xmlns:a16="http://schemas.microsoft.com/office/drawing/2014/main" id="{777B0C44-5F2E-49AA-B2F7-180037270C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4363" y="4000500"/>
                  <a:ext cx="2835275" cy="422275"/>
                </a:xfrm>
                <a:custGeom>
                  <a:avLst/>
                  <a:gdLst>
                    <a:gd name="T0" fmla="*/ 738 w 753"/>
                    <a:gd name="T1" fmla="*/ 39 h 112"/>
                    <a:gd name="T2" fmla="*/ 663 w 753"/>
                    <a:gd name="T3" fmla="*/ 6 h 112"/>
                    <a:gd name="T4" fmla="*/ 632 w 753"/>
                    <a:gd name="T5" fmla="*/ 0 h 112"/>
                    <a:gd name="T6" fmla="*/ 120 w 753"/>
                    <a:gd name="T7" fmla="*/ 0 h 112"/>
                    <a:gd name="T8" fmla="*/ 89 w 753"/>
                    <a:gd name="T9" fmla="*/ 6 h 112"/>
                    <a:gd name="T10" fmla="*/ 14 w 753"/>
                    <a:gd name="T11" fmla="*/ 39 h 112"/>
                    <a:gd name="T12" fmla="*/ 0 w 753"/>
                    <a:gd name="T13" fmla="*/ 62 h 112"/>
                    <a:gd name="T14" fmla="*/ 0 w 753"/>
                    <a:gd name="T15" fmla="*/ 96 h 112"/>
                    <a:gd name="T16" fmla="*/ 16 w 753"/>
                    <a:gd name="T17" fmla="*/ 112 h 112"/>
                    <a:gd name="T18" fmla="*/ 736 w 753"/>
                    <a:gd name="T19" fmla="*/ 112 h 112"/>
                    <a:gd name="T20" fmla="*/ 753 w 753"/>
                    <a:gd name="T21" fmla="*/ 96 h 112"/>
                    <a:gd name="T22" fmla="*/ 753 w 753"/>
                    <a:gd name="T23" fmla="*/ 62 h 112"/>
                    <a:gd name="T24" fmla="*/ 738 w 753"/>
                    <a:gd name="T25" fmla="*/ 39 h 112"/>
                    <a:gd name="T26" fmla="*/ 517 w 753"/>
                    <a:gd name="T27" fmla="*/ 87 h 112"/>
                    <a:gd name="T28" fmla="*/ 236 w 753"/>
                    <a:gd name="T29" fmla="*/ 87 h 112"/>
                    <a:gd name="T30" fmla="*/ 227 w 753"/>
                    <a:gd name="T31" fmla="*/ 79 h 112"/>
                    <a:gd name="T32" fmla="*/ 236 w 753"/>
                    <a:gd name="T33" fmla="*/ 70 h 112"/>
                    <a:gd name="T34" fmla="*/ 517 w 753"/>
                    <a:gd name="T35" fmla="*/ 70 h 112"/>
                    <a:gd name="T36" fmla="*/ 525 w 753"/>
                    <a:gd name="T37" fmla="*/ 79 h 112"/>
                    <a:gd name="T38" fmla="*/ 517 w 753"/>
                    <a:gd name="T39" fmla="*/ 87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3" h="112">
                      <a:moveTo>
                        <a:pt x="738" y="39"/>
                      </a:moveTo>
                      <a:cubicBezTo>
                        <a:pt x="663" y="6"/>
                        <a:pt x="663" y="6"/>
                        <a:pt x="663" y="6"/>
                      </a:cubicBezTo>
                      <a:cubicBezTo>
                        <a:pt x="655" y="3"/>
                        <a:pt x="641" y="0"/>
                        <a:pt x="632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1" y="0"/>
                        <a:pt x="97" y="3"/>
                        <a:pt x="89" y="6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6" y="43"/>
                        <a:pt x="0" y="53"/>
                        <a:pt x="0" y="62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105"/>
                        <a:pt x="7" y="112"/>
                        <a:pt x="16" y="112"/>
                      </a:cubicBezTo>
                      <a:cubicBezTo>
                        <a:pt x="736" y="112"/>
                        <a:pt x="736" y="112"/>
                        <a:pt x="736" y="112"/>
                      </a:cubicBezTo>
                      <a:cubicBezTo>
                        <a:pt x="745" y="112"/>
                        <a:pt x="753" y="105"/>
                        <a:pt x="753" y="96"/>
                      </a:cubicBezTo>
                      <a:cubicBezTo>
                        <a:pt x="753" y="62"/>
                        <a:pt x="753" y="62"/>
                        <a:pt x="753" y="62"/>
                      </a:cubicBezTo>
                      <a:cubicBezTo>
                        <a:pt x="753" y="53"/>
                        <a:pt x="746" y="43"/>
                        <a:pt x="738" y="39"/>
                      </a:cubicBezTo>
                      <a:close/>
                      <a:moveTo>
                        <a:pt x="517" y="87"/>
                      </a:moveTo>
                      <a:cubicBezTo>
                        <a:pt x="236" y="87"/>
                        <a:pt x="236" y="87"/>
                        <a:pt x="236" y="87"/>
                      </a:cubicBezTo>
                      <a:cubicBezTo>
                        <a:pt x="231" y="87"/>
                        <a:pt x="227" y="84"/>
                        <a:pt x="227" y="79"/>
                      </a:cubicBezTo>
                      <a:cubicBezTo>
                        <a:pt x="227" y="74"/>
                        <a:pt x="231" y="70"/>
                        <a:pt x="236" y="70"/>
                      </a:cubicBezTo>
                      <a:cubicBezTo>
                        <a:pt x="517" y="70"/>
                        <a:pt x="517" y="70"/>
                        <a:pt x="517" y="70"/>
                      </a:cubicBezTo>
                      <a:cubicBezTo>
                        <a:pt x="521" y="70"/>
                        <a:pt x="525" y="74"/>
                        <a:pt x="525" y="79"/>
                      </a:cubicBezTo>
                      <a:cubicBezTo>
                        <a:pt x="525" y="84"/>
                        <a:pt x="521" y="87"/>
                        <a:pt x="517" y="8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IE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Freeform 16">
                  <a:extLst>
                    <a:ext uri="{FF2B5EF4-FFF2-40B4-BE49-F238E27FC236}">
                      <a16:creationId xmlns:a16="http://schemas.microsoft.com/office/drawing/2014/main" id="{ACCE7DA7-BBCE-4846-805B-C0DB5E32B7B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90901" y="2433638"/>
                  <a:ext cx="2362200" cy="1509713"/>
                </a:xfrm>
                <a:custGeom>
                  <a:avLst/>
                  <a:gdLst>
                    <a:gd name="T0" fmla="*/ 570 w 627"/>
                    <a:gd name="T1" fmla="*/ 0 h 400"/>
                    <a:gd name="T2" fmla="*/ 57 w 627"/>
                    <a:gd name="T3" fmla="*/ 0 h 400"/>
                    <a:gd name="T4" fmla="*/ 0 w 627"/>
                    <a:gd name="T5" fmla="*/ 57 h 400"/>
                    <a:gd name="T6" fmla="*/ 0 w 627"/>
                    <a:gd name="T7" fmla="*/ 343 h 400"/>
                    <a:gd name="T8" fmla="*/ 57 w 627"/>
                    <a:gd name="T9" fmla="*/ 400 h 400"/>
                    <a:gd name="T10" fmla="*/ 570 w 627"/>
                    <a:gd name="T11" fmla="*/ 400 h 400"/>
                    <a:gd name="T12" fmla="*/ 627 w 627"/>
                    <a:gd name="T13" fmla="*/ 343 h 400"/>
                    <a:gd name="T14" fmla="*/ 627 w 627"/>
                    <a:gd name="T15" fmla="*/ 57 h 400"/>
                    <a:gd name="T16" fmla="*/ 570 w 627"/>
                    <a:gd name="T17" fmla="*/ 0 h 400"/>
                    <a:gd name="T18" fmla="*/ 578 w 627"/>
                    <a:gd name="T19" fmla="*/ 343 h 400"/>
                    <a:gd name="T20" fmla="*/ 570 w 627"/>
                    <a:gd name="T21" fmla="*/ 351 h 400"/>
                    <a:gd name="T22" fmla="*/ 57 w 627"/>
                    <a:gd name="T23" fmla="*/ 351 h 400"/>
                    <a:gd name="T24" fmla="*/ 48 w 627"/>
                    <a:gd name="T25" fmla="*/ 343 h 400"/>
                    <a:gd name="T26" fmla="*/ 48 w 627"/>
                    <a:gd name="T27" fmla="*/ 57 h 400"/>
                    <a:gd name="T28" fmla="*/ 57 w 627"/>
                    <a:gd name="T29" fmla="*/ 49 h 400"/>
                    <a:gd name="T30" fmla="*/ 570 w 627"/>
                    <a:gd name="T31" fmla="*/ 49 h 400"/>
                    <a:gd name="T32" fmla="*/ 574 w 627"/>
                    <a:gd name="T33" fmla="*/ 51 h 400"/>
                    <a:gd name="T34" fmla="*/ 578 w 627"/>
                    <a:gd name="T35" fmla="*/ 57 h 400"/>
                    <a:gd name="T36" fmla="*/ 578 w 627"/>
                    <a:gd name="T37" fmla="*/ 343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7" h="400">
                      <a:moveTo>
                        <a:pt x="570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0"/>
                        <a:pt x="0" y="26"/>
                        <a:pt x="0" y="57"/>
                      </a:cubicBezTo>
                      <a:cubicBezTo>
                        <a:pt x="0" y="343"/>
                        <a:pt x="0" y="343"/>
                        <a:pt x="0" y="343"/>
                      </a:cubicBezTo>
                      <a:cubicBezTo>
                        <a:pt x="0" y="374"/>
                        <a:pt x="25" y="400"/>
                        <a:pt x="57" y="400"/>
                      </a:cubicBezTo>
                      <a:cubicBezTo>
                        <a:pt x="570" y="400"/>
                        <a:pt x="570" y="400"/>
                        <a:pt x="570" y="400"/>
                      </a:cubicBezTo>
                      <a:cubicBezTo>
                        <a:pt x="601" y="400"/>
                        <a:pt x="627" y="374"/>
                        <a:pt x="627" y="343"/>
                      </a:cubicBezTo>
                      <a:cubicBezTo>
                        <a:pt x="627" y="57"/>
                        <a:pt x="627" y="57"/>
                        <a:pt x="627" y="57"/>
                      </a:cubicBezTo>
                      <a:cubicBezTo>
                        <a:pt x="627" y="26"/>
                        <a:pt x="601" y="0"/>
                        <a:pt x="570" y="0"/>
                      </a:cubicBezTo>
                      <a:close/>
                      <a:moveTo>
                        <a:pt x="578" y="343"/>
                      </a:moveTo>
                      <a:cubicBezTo>
                        <a:pt x="578" y="347"/>
                        <a:pt x="574" y="351"/>
                        <a:pt x="570" y="351"/>
                      </a:cubicBezTo>
                      <a:cubicBezTo>
                        <a:pt x="57" y="351"/>
                        <a:pt x="57" y="351"/>
                        <a:pt x="57" y="351"/>
                      </a:cubicBezTo>
                      <a:cubicBezTo>
                        <a:pt x="52" y="351"/>
                        <a:pt x="48" y="347"/>
                        <a:pt x="48" y="343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8" y="53"/>
                        <a:pt x="52" y="49"/>
                        <a:pt x="57" y="49"/>
                      </a:cubicBezTo>
                      <a:cubicBezTo>
                        <a:pt x="570" y="49"/>
                        <a:pt x="570" y="49"/>
                        <a:pt x="570" y="49"/>
                      </a:cubicBezTo>
                      <a:cubicBezTo>
                        <a:pt x="571" y="49"/>
                        <a:pt x="573" y="50"/>
                        <a:pt x="574" y="51"/>
                      </a:cubicBezTo>
                      <a:cubicBezTo>
                        <a:pt x="576" y="52"/>
                        <a:pt x="578" y="55"/>
                        <a:pt x="578" y="57"/>
                      </a:cubicBezTo>
                      <a:lnTo>
                        <a:pt x="578" y="3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IE" dirty="0">
                    <a:solidFill>
                      <a:srgbClr val="000000"/>
                    </a:solidFill>
                  </a:endParaRPr>
                </a:p>
              </p:txBody>
            </p:sp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4AAB438-427D-4EE4-A32E-6B9EB4CA7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15297" y="3541431"/>
                <a:ext cx="666666" cy="666666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3727FA0-1FD7-440D-9A26-4D963153669A}"/>
                  </a:ext>
                </a:extLst>
              </p:cNvPr>
              <p:cNvGrpSpPr/>
              <p:nvPr/>
            </p:nvGrpSpPr>
            <p:grpSpPr>
              <a:xfrm>
                <a:off x="10493602" y="2705260"/>
                <a:ext cx="666666" cy="666666"/>
                <a:chOff x="10730969" y="3466924"/>
                <a:chExt cx="666666" cy="666666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C236C6A-4F78-4ABC-AA38-DBDCFE96473D}"/>
                    </a:ext>
                  </a:extLst>
                </p:cNvPr>
                <p:cNvSpPr/>
                <p:nvPr/>
              </p:nvSpPr>
              <p:spPr>
                <a:xfrm>
                  <a:off x="10730969" y="3466924"/>
                  <a:ext cx="666666" cy="66666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Freeform 7">
                  <a:extLst>
                    <a:ext uri="{FF2B5EF4-FFF2-40B4-BE49-F238E27FC236}">
                      <a16:creationId xmlns:a16="http://schemas.microsoft.com/office/drawing/2014/main" id="{42AEB24B-82EB-4E55-A2A3-33B7969610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913579" y="3589728"/>
                  <a:ext cx="296991" cy="459617"/>
                </a:xfrm>
                <a:custGeom>
                  <a:avLst/>
                  <a:gdLst>
                    <a:gd name="T0" fmla="*/ 449 w 449"/>
                    <a:gd name="T1" fmla="*/ 224 h 688"/>
                    <a:gd name="T2" fmla="*/ 225 w 449"/>
                    <a:gd name="T3" fmla="*/ 0 h 688"/>
                    <a:gd name="T4" fmla="*/ 0 w 449"/>
                    <a:gd name="T5" fmla="*/ 224 h 688"/>
                    <a:gd name="T6" fmla="*/ 42 w 449"/>
                    <a:gd name="T7" fmla="*/ 360 h 688"/>
                    <a:gd name="T8" fmla="*/ 225 w 449"/>
                    <a:gd name="T9" fmla="*/ 688 h 688"/>
                    <a:gd name="T10" fmla="*/ 407 w 449"/>
                    <a:gd name="T11" fmla="*/ 360 h 688"/>
                    <a:gd name="T12" fmla="*/ 449 w 449"/>
                    <a:gd name="T13" fmla="*/ 224 h 688"/>
                    <a:gd name="T14" fmla="*/ 225 w 449"/>
                    <a:gd name="T15" fmla="*/ 344 h 688"/>
                    <a:gd name="T16" fmla="*/ 105 w 449"/>
                    <a:gd name="T17" fmla="*/ 224 h 688"/>
                    <a:gd name="T18" fmla="*/ 225 w 449"/>
                    <a:gd name="T19" fmla="*/ 105 h 688"/>
                    <a:gd name="T20" fmla="*/ 344 w 449"/>
                    <a:gd name="T21" fmla="*/ 224 h 688"/>
                    <a:gd name="T22" fmla="*/ 225 w 449"/>
                    <a:gd name="T23" fmla="*/ 344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49" h="688">
                      <a:moveTo>
                        <a:pt x="449" y="224"/>
                      </a:moveTo>
                      <a:cubicBezTo>
                        <a:pt x="449" y="100"/>
                        <a:pt x="349" y="0"/>
                        <a:pt x="225" y="0"/>
                      </a:cubicBezTo>
                      <a:cubicBezTo>
                        <a:pt x="100" y="0"/>
                        <a:pt x="0" y="100"/>
                        <a:pt x="0" y="224"/>
                      </a:cubicBezTo>
                      <a:cubicBezTo>
                        <a:pt x="0" y="273"/>
                        <a:pt x="19" y="318"/>
                        <a:pt x="42" y="360"/>
                      </a:cubicBezTo>
                      <a:cubicBezTo>
                        <a:pt x="59" y="390"/>
                        <a:pt x="188" y="568"/>
                        <a:pt x="225" y="688"/>
                      </a:cubicBezTo>
                      <a:cubicBezTo>
                        <a:pt x="261" y="568"/>
                        <a:pt x="390" y="390"/>
                        <a:pt x="407" y="360"/>
                      </a:cubicBezTo>
                      <a:cubicBezTo>
                        <a:pt x="430" y="319"/>
                        <a:pt x="449" y="273"/>
                        <a:pt x="449" y="224"/>
                      </a:cubicBezTo>
                      <a:close/>
                      <a:moveTo>
                        <a:pt x="225" y="344"/>
                      </a:moveTo>
                      <a:cubicBezTo>
                        <a:pt x="159" y="344"/>
                        <a:pt x="105" y="290"/>
                        <a:pt x="105" y="224"/>
                      </a:cubicBezTo>
                      <a:cubicBezTo>
                        <a:pt x="105" y="158"/>
                        <a:pt x="159" y="105"/>
                        <a:pt x="225" y="105"/>
                      </a:cubicBezTo>
                      <a:cubicBezTo>
                        <a:pt x="290" y="105"/>
                        <a:pt x="344" y="158"/>
                        <a:pt x="344" y="224"/>
                      </a:cubicBezTo>
                      <a:cubicBezTo>
                        <a:pt x="344" y="290"/>
                        <a:pt x="290" y="344"/>
                        <a:pt x="225" y="3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dirty="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DF1F856-D300-4597-A131-B6414F28E37E}"/>
                  </a:ext>
                </a:extLst>
              </p:cNvPr>
              <p:cNvGrpSpPr/>
              <p:nvPr/>
            </p:nvGrpSpPr>
            <p:grpSpPr>
              <a:xfrm>
                <a:off x="10953438" y="3022517"/>
                <a:ext cx="666666" cy="666666"/>
                <a:chOff x="10035692" y="3917624"/>
                <a:chExt cx="666666" cy="666666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F1D5045-F0A2-45AC-BF6E-EFE960349164}"/>
                    </a:ext>
                  </a:extLst>
                </p:cNvPr>
                <p:cNvSpPr/>
                <p:nvPr/>
              </p:nvSpPr>
              <p:spPr>
                <a:xfrm>
                  <a:off x="10035692" y="3917624"/>
                  <a:ext cx="666666" cy="66666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E3FC90FF-29C2-4CDC-A1DA-F64DEEE599B2}"/>
                    </a:ext>
                  </a:extLst>
                </p:cNvPr>
                <p:cNvGrpSpPr/>
                <p:nvPr/>
              </p:nvGrpSpPr>
              <p:grpSpPr>
                <a:xfrm>
                  <a:off x="10154323" y="4023394"/>
                  <a:ext cx="454956" cy="428621"/>
                  <a:chOff x="468313" y="2725738"/>
                  <a:chExt cx="700088" cy="700087"/>
                </a:xfrm>
              </p:grpSpPr>
              <p:sp>
                <p:nvSpPr>
                  <p:cNvPr id="30" name="Freeform 53">
                    <a:extLst>
                      <a:ext uri="{FF2B5EF4-FFF2-40B4-BE49-F238E27FC236}">
                        <a16:creationId xmlns:a16="http://schemas.microsoft.com/office/drawing/2014/main" id="{1F823F4F-4117-453A-BE1D-3D48755E07C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68313" y="2784475"/>
                    <a:ext cx="641350" cy="641350"/>
                  </a:xfrm>
                  <a:custGeom>
                    <a:avLst/>
                    <a:gdLst>
                      <a:gd name="T0" fmla="*/ 764 w 942"/>
                      <a:gd name="T1" fmla="*/ 103 h 942"/>
                      <a:gd name="T2" fmla="*/ 471 w 942"/>
                      <a:gd name="T3" fmla="*/ 0 h 942"/>
                      <a:gd name="T4" fmla="*/ 138 w 942"/>
                      <a:gd name="T5" fmla="*/ 138 h 942"/>
                      <a:gd name="T6" fmla="*/ 0 w 942"/>
                      <a:gd name="T7" fmla="*/ 471 h 942"/>
                      <a:gd name="T8" fmla="*/ 138 w 942"/>
                      <a:gd name="T9" fmla="*/ 804 h 942"/>
                      <a:gd name="T10" fmla="*/ 471 w 942"/>
                      <a:gd name="T11" fmla="*/ 942 h 942"/>
                      <a:gd name="T12" fmla="*/ 804 w 942"/>
                      <a:gd name="T13" fmla="*/ 804 h 942"/>
                      <a:gd name="T14" fmla="*/ 942 w 942"/>
                      <a:gd name="T15" fmla="*/ 471 h 942"/>
                      <a:gd name="T16" fmla="*/ 839 w 942"/>
                      <a:gd name="T17" fmla="*/ 178 h 942"/>
                      <a:gd name="T18" fmla="*/ 771 w 942"/>
                      <a:gd name="T19" fmla="*/ 247 h 942"/>
                      <a:gd name="T20" fmla="*/ 845 w 942"/>
                      <a:gd name="T21" fmla="*/ 471 h 942"/>
                      <a:gd name="T22" fmla="*/ 735 w 942"/>
                      <a:gd name="T23" fmla="*/ 736 h 942"/>
                      <a:gd name="T24" fmla="*/ 471 w 942"/>
                      <a:gd name="T25" fmla="*/ 846 h 942"/>
                      <a:gd name="T26" fmla="*/ 206 w 942"/>
                      <a:gd name="T27" fmla="*/ 736 h 942"/>
                      <a:gd name="T28" fmla="*/ 96 w 942"/>
                      <a:gd name="T29" fmla="*/ 471 h 942"/>
                      <a:gd name="T30" fmla="*/ 206 w 942"/>
                      <a:gd name="T31" fmla="*/ 207 h 942"/>
                      <a:gd name="T32" fmla="*/ 471 w 942"/>
                      <a:gd name="T33" fmla="*/ 97 h 942"/>
                      <a:gd name="T34" fmla="*/ 695 w 942"/>
                      <a:gd name="T35" fmla="*/ 172 h 942"/>
                      <a:gd name="T36" fmla="*/ 764 w 942"/>
                      <a:gd name="T37" fmla="*/ 103 h 942"/>
                      <a:gd name="T38" fmla="*/ 635 w 942"/>
                      <a:gd name="T39" fmla="*/ 232 h 942"/>
                      <a:gd name="T40" fmla="*/ 471 w 942"/>
                      <a:gd name="T41" fmla="*/ 181 h 942"/>
                      <a:gd name="T42" fmla="*/ 265 w 942"/>
                      <a:gd name="T43" fmla="*/ 266 h 942"/>
                      <a:gd name="T44" fmla="*/ 180 w 942"/>
                      <a:gd name="T45" fmla="*/ 471 h 942"/>
                      <a:gd name="T46" fmla="*/ 265 w 942"/>
                      <a:gd name="T47" fmla="*/ 677 h 942"/>
                      <a:gd name="T48" fmla="*/ 471 w 942"/>
                      <a:gd name="T49" fmla="*/ 762 h 942"/>
                      <a:gd name="T50" fmla="*/ 676 w 942"/>
                      <a:gd name="T51" fmla="*/ 677 h 942"/>
                      <a:gd name="T52" fmla="*/ 761 w 942"/>
                      <a:gd name="T53" fmla="*/ 471 h 942"/>
                      <a:gd name="T54" fmla="*/ 710 w 942"/>
                      <a:gd name="T55" fmla="*/ 307 h 942"/>
                      <a:gd name="T56" fmla="*/ 640 w 942"/>
                      <a:gd name="T57" fmla="*/ 377 h 942"/>
                      <a:gd name="T58" fmla="*/ 665 w 942"/>
                      <a:gd name="T59" fmla="*/ 471 h 942"/>
                      <a:gd name="T60" fmla="*/ 608 w 942"/>
                      <a:gd name="T61" fmla="*/ 608 h 942"/>
                      <a:gd name="T62" fmla="*/ 471 w 942"/>
                      <a:gd name="T63" fmla="*/ 665 h 942"/>
                      <a:gd name="T64" fmla="*/ 334 w 942"/>
                      <a:gd name="T65" fmla="*/ 608 h 942"/>
                      <a:gd name="T66" fmla="*/ 277 w 942"/>
                      <a:gd name="T67" fmla="*/ 471 h 942"/>
                      <a:gd name="T68" fmla="*/ 334 w 942"/>
                      <a:gd name="T69" fmla="*/ 334 h 942"/>
                      <a:gd name="T70" fmla="*/ 471 w 942"/>
                      <a:gd name="T71" fmla="*/ 277 h 942"/>
                      <a:gd name="T72" fmla="*/ 565 w 942"/>
                      <a:gd name="T73" fmla="*/ 302 h 942"/>
                      <a:gd name="T74" fmla="*/ 635 w 942"/>
                      <a:gd name="T75" fmla="*/ 232 h 942"/>
                      <a:gd name="T76" fmla="*/ 471 w 942"/>
                      <a:gd name="T77" fmla="*/ 580 h 942"/>
                      <a:gd name="T78" fmla="*/ 579 w 942"/>
                      <a:gd name="T79" fmla="*/ 471 h 942"/>
                      <a:gd name="T80" fmla="*/ 575 w 942"/>
                      <a:gd name="T81" fmla="*/ 442 h 942"/>
                      <a:gd name="T82" fmla="*/ 509 w 942"/>
                      <a:gd name="T83" fmla="*/ 509 h 942"/>
                      <a:gd name="T84" fmla="*/ 433 w 942"/>
                      <a:gd name="T85" fmla="*/ 509 h 942"/>
                      <a:gd name="T86" fmla="*/ 433 w 942"/>
                      <a:gd name="T87" fmla="*/ 433 h 942"/>
                      <a:gd name="T88" fmla="*/ 500 w 942"/>
                      <a:gd name="T89" fmla="*/ 367 h 942"/>
                      <a:gd name="T90" fmla="*/ 471 w 942"/>
                      <a:gd name="T91" fmla="*/ 363 h 942"/>
                      <a:gd name="T92" fmla="*/ 362 w 942"/>
                      <a:gd name="T93" fmla="*/ 471 h 942"/>
                      <a:gd name="T94" fmla="*/ 471 w 942"/>
                      <a:gd name="T95" fmla="*/ 580 h 9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942" h="942">
                        <a:moveTo>
                          <a:pt x="764" y="103"/>
                        </a:moveTo>
                        <a:cubicBezTo>
                          <a:pt x="683" y="39"/>
                          <a:pt x="582" y="0"/>
                          <a:pt x="471" y="0"/>
                        </a:cubicBezTo>
                        <a:cubicBezTo>
                          <a:pt x="341" y="0"/>
                          <a:pt x="223" y="53"/>
                          <a:pt x="138" y="138"/>
                        </a:cubicBezTo>
                        <a:cubicBezTo>
                          <a:pt x="53" y="224"/>
                          <a:pt x="0" y="341"/>
                          <a:pt x="0" y="471"/>
                        </a:cubicBezTo>
                        <a:cubicBezTo>
                          <a:pt x="0" y="601"/>
                          <a:pt x="53" y="719"/>
                          <a:pt x="138" y="804"/>
                        </a:cubicBezTo>
                        <a:cubicBezTo>
                          <a:pt x="223" y="889"/>
                          <a:pt x="341" y="942"/>
                          <a:pt x="471" y="942"/>
                        </a:cubicBezTo>
                        <a:cubicBezTo>
                          <a:pt x="601" y="942"/>
                          <a:pt x="718" y="889"/>
                          <a:pt x="804" y="804"/>
                        </a:cubicBezTo>
                        <a:cubicBezTo>
                          <a:pt x="889" y="719"/>
                          <a:pt x="942" y="601"/>
                          <a:pt x="942" y="471"/>
                        </a:cubicBezTo>
                        <a:cubicBezTo>
                          <a:pt x="942" y="360"/>
                          <a:pt x="903" y="259"/>
                          <a:pt x="839" y="178"/>
                        </a:cubicBezTo>
                        <a:cubicBezTo>
                          <a:pt x="771" y="247"/>
                          <a:pt x="771" y="247"/>
                          <a:pt x="771" y="247"/>
                        </a:cubicBezTo>
                        <a:cubicBezTo>
                          <a:pt x="817" y="309"/>
                          <a:pt x="845" y="387"/>
                          <a:pt x="845" y="471"/>
                        </a:cubicBezTo>
                        <a:cubicBezTo>
                          <a:pt x="845" y="575"/>
                          <a:pt x="803" y="668"/>
                          <a:pt x="735" y="736"/>
                        </a:cubicBezTo>
                        <a:cubicBezTo>
                          <a:pt x="668" y="804"/>
                          <a:pt x="574" y="846"/>
                          <a:pt x="471" y="846"/>
                        </a:cubicBezTo>
                        <a:cubicBezTo>
                          <a:pt x="367" y="846"/>
                          <a:pt x="274" y="804"/>
                          <a:pt x="206" y="736"/>
                        </a:cubicBezTo>
                        <a:cubicBezTo>
                          <a:pt x="138" y="668"/>
                          <a:pt x="96" y="575"/>
                          <a:pt x="96" y="471"/>
                        </a:cubicBezTo>
                        <a:cubicBezTo>
                          <a:pt x="96" y="368"/>
                          <a:pt x="138" y="274"/>
                          <a:pt x="206" y="207"/>
                        </a:cubicBezTo>
                        <a:cubicBezTo>
                          <a:pt x="274" y="139"/>
                          <a:pt x="367" y="97"/>
                          <a:pt x="471" y="97"/>
                        </a:cubicBezTo>
                        <a:cubicBezTo>
                          <a:pt x="555" y="97"/>
                          <a:pt x="633" y="125"/>
                          <a:pt x="695" y="172"/>
                        </a:cubicBezTo>
                        <a:cubicBezTo>
                          <a:pt x="764" y="103"/>
                          <a:pt x="764" y="103"/>
                          <a:pt x="764" y="103"/>
                        </a:cubicBezTo>
                        <a:close/>
                        <a:moveTo>
                          <a:pt x="635" y="232"/>
                        </a:moveTo>
                        <a:cubicBezTo>
                          <a:pt x="588" y="200"/>
                          <a:pt x="532" y="181"/>
                          <a:pt x="471" y="181"/>
                        </a:cubicBezTo>
                        <a:cubicBezTo>
                          <a:pt x="391" y="181"/>
                          <a:pt x="318" y="213"/>
                          <a:pt x="265" y="266"/>
                        </a:cubicBezTo>
                        <a:cubicBezTo>
                          <a:pt x="213" y="318"/>
                          <a:pt x="180" y="391"/>
                          <a:pt x="180" y="471"/>
                        </a:cubicBezTo>
                        <a:cubicBezTo>
                          <a:pt x="180" y="551"/>
                          <a:pt x="213" y="624"/>
                          <a:pt x="265" y="677"/>
                        </a:cubicBezTo>
                        <a:cubicBezTo>
                          <a:pt x="318" y="729"/>
                          <a:pt x="391" y="762"/>
                          <a:pt x="471" y="762"/>
                        </a:cubicBezTo>
                        <a:cubicBezTo>
                          <a:pt x="551" y="762"/>
                          <a:pt x="624" y="729"/>
                          <a:pt x="676" y="677"/>
                        </a:cubicBezTo>
                        <a:cubicBezTo>
                          <a:pt x="729" y="624"/>
                          <a:pt x="761" y="551"/>
                          <a:pt x="761" y="471"/>
                        </a:cubicBezTo>
                        <a:cubicBezTo>
                          <a:pt x="761" y="410"/>
                          <a:pt x="742" y="354"/>
                          <a:pt x="710" y="307"/>
                        </a:cubicBezTo>
                        <a:cubicBezTo>
                          <a:pt x="640" y="377"/>
                          <a:pt x="640" y="377"/>
                          <a:pt x="640" y="377"/>
                        </a:cubicBezTo>
                        <a:cubicBezTo>
                          <a:pt x="656" y="405"/>
                          <a:pt x="665" y="437"/>
                          <a:pt x="665" y="471"/>
                        </a:cubicBezTo>
                        <a:cubicBezTo>
                          <a:pt x="665" y="525"/>
                          <a:pt x="643" y="573"/>
                          <a:pt x="608" y="608"/>
                        </a:cubicBezTo>
                        <a:cubicBezTo>
                          <a:pt x="573" y="644"/>
                          <a:pt x="524" y="665"/>
                          <a:pt x="471" y="665"/>
                        </a:cubicBezTo>
                        <a:cubicBezTo>
                          <a:pt x="417" y="665"/>
                          <a:pt x="369" y="644"/>
                          <a:pt x="334" y="608"/>
                        </a:cubicBezTo>
                        <a:cubicBezTo>
                          <a:pt x="298" y="573"/>
                          <a:pt x="277" y="525"/>
                          <a:pt x="277" y="471"/>
                        </a:cubicBezTo>
                        <a:cubicBezTo>
                          <a:pt x="277" y="418"/>
                          <a:pt x="298" y="369"/>
                          <a:pt x="334" y="334"/>
                        </a:cubicBezTo>
                        <a:cubicBezTo>
                          <a:pt x="369" y="299"/>
                          <a:pt x="417" y="277"/>
                          <a:pt x="471" y="277"/>
                        </a:cubicBezTo>
                        <a:cubicBezTo>
                          <a:pt x="505" y="277"/>
                          <a:pt x="537" y="286"/>
                          <a:pt x="565" y="302"/>
                        </a:cubicBezTo>
                        <a:cubicBezTo>
                          <a:pt x="635" y="232"/>
                          <a:pt x="635" y="232"/>
                          <a:pt x="635" y="232"/>
                        </a:cubicBezTo>
                        <a:close/>
                        <a:moveTo>
                          <a:pt x="471" y="580"/>
                        </a:moveTo>
                        <a:cubicBezTo>
                          <a:pt x="531" y="580"/>
                          <a:pt x="579" y="531"/>
                          <a:pt x="579" y="471"/>
                        </a:cubicBezTo>
                        <a:cubicBezTo>
                          <a:pt x="579" y="461"/>
                          <a:pt x="578" y="451"/>
                          <a:pt x="575" y="442"/>
                        </a:cubicBezTo>
                        <a:cubicBezTo>
                          <a:pt x="553" y="464"/>
                          <a:pt x="530" y="487"/>
                          <a:pt x="509" y="509"/>
                        </a:cubicBezTo>
                        <a:cubicBezTo>
                          <a:pt x="488" y="530"/>
                          <a:pt x="454" y="530"/>
                          <a:pt x="433" y="509"/>
                        </a:cubicBezTo>
                        <a:cubicBezTo>
                          <a:pt x="412" y="488"/>
                          <a:pt x="412" y="454"/>
                          <a:pt x="433" y="433"/>
                        </a:cubicBezTo>
                        <a:cubicBezTo>
                          <a:pt x="455" y="411"/>
                          <a:pt x="478" y="389"/>
                          <a:pt x="500" y="367"/>
                        </a:cubicBezTo>
                        <a:cubicBezTo>
                          <a:pt x="491" y="364"/>
                          <a:pt x="481" y="363"/>
                          <a:pt x="471" y="363"/>
                        </a:cubicBezTo>
                        <a:cubicBezTo>
                          <a:pt x="411" y="363"/>
                          <a:pt x="362" y="411"/>
                          <a:pt x="362" y="471"/>
                        </a:cubicBezTo>
                        <a:cubicBezTo>
                          <a:pt x="362" y="531"/>
                          <a:pt x="411" y="580"/>
                          <a:pt x="471" y="58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  <p:sp>
                <p:nvSpPr>
                  <p:cNvPr id="31" name="Freeform 54">
                    <a:extLst>
                      <a:ext uri="{FF2B5EF4-FFF2-40B4-BE49-F238E27FC236}">
                        <a16:creationId xmlns:a16="http://schemas.microsoft.com/office/drawing/2014/main" id="{F0EE3E57-CAF5-4D20-A5AE-5D32ADC1F4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63" y="2725738"/>
                    <a:ext cx="401638" cy="401638"/>
                  </a:xfrm>
                  <a:custGeom>
                    <a:avLst/>
                    <a:gdLst>
                      <a:gd name="T0" fmla="*/ 48 w 590"/>
                      <a:gd name="T1" fmla="*/ 571 h 590"/>
                      <a:gd name="T2" fmla="*/ 394 w 590"/>
                      <a:gd name="T3" fmla="*/ 227 h 590"/>
                      <a:gd name="T4" fmla="*/ 491 w 590"/>
                      <a:gd name="T5" fmla="*/ 227 h 590"/>
                      <a:gd name="T6" fmla="*/ 498 w 590"/>
                      <a:gd name="T7" fmla="*/ 224 h 590"/>
                      <a:gd name="T8" fmla="*/ 584 w 590"/>
                      <a:gd name="T9" fmla="*/ 134 h 590"/>
                      <a:gd name="T10" fmla="*/ 577 w 590"/>
                      <a:gd name="T11" fmla="*/ 119 h 590"/>
                      <a:gd name="T12" fmla="*/ 500 w 590"/>
                      <a:gd name="T13" fmla="*/ 119 h 590"/>
                      <a:gd name="T14" fmla="*/ 507 w 590"/>
                      <a:gd name="T15" fmla="*/ 113 h 590"/>
                      <a:gd name="T16" fmla="*/ 478 w 590"/>
                      <a:gd name="T17" fmla="*/ 84 h 590"/>
                      <a:gd name="T18" fmla="*/ 471 w 590"/>
                      <a:gd name="T19" fmla="*/ 89 h 590"/>
                      <a:gd name="T20" fmla="*/ 471 w 590"/>
                      <a:gd name="T21" fmla="*/ 12 h 590"/>
                      <a:gd name="T22" fmla="*/ 455 w 590"/>
                      <a:gd name="T23" fmla="*/ 6 h 590"/>
                      <a:gd name="T24" fmla="*/ 370 w 590"/>
                      <a:gd name="T25" fmla="*/ 93 h 590"/>
                      <a:gd name="T26" fmla="*/ 367 w 590"/>
                      <a:gd name="T27" fmla="*/ 100 h 590"/>
                      <a:gd name="T28" fmla="*/ 367 w 590"/>
                      <a:gd name="T29" fmla="*/ 196 h 590"/>
                      <a:gd name="T30" fmla="*/ 19 w 590"/>
                      <a:gd name="T31" fmla="*/ 542 h 590"/>
                      <a:gd name="T32" fmla="*/ 48 w 590"/>
                      <a:gd name="T33" fmla="*/ 571 h 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90" h="590">
                        <a:moveTo>
                          <a:pt x="48" y="571"/>
                        </a:moveTo>
                        <a:cubicBezTo>
                          <a:pt x="394" y="227"/>
                          <a:pt x="394" y="227"/>
                          <a:pt x="394" y="227"/>
                        </a:cubicBezTo>
                        <a:cubicBezTo>
                          <a:pt x="491" y="227"/>
                          <a:pt x="491" y="227"/>
                          <a:pt x="491" y="227"/>
                        </a:cubicBezTo>
                        <a:cubicBezTo>
                          <a:pt x="493" y="227"/>
                          <a:pt x="496" y="226"/>
                          <a:pt x="498" y="224"/>
                        </a:cubicBezTo>
                        <a:cubicBezTo>
                          <a:pt x="584" y="134"/>
                          <a:pt x="584" y="134"/>
                          <a:pt x="584" y="134"/>
                        </a:cubicBezTo>
                        <a:cubicBezTo>
                          <a:pt x="590" y="128"/>
                          <a:pt x="585" y="119"/>
                          <a:pt x="577" y="119"/>
                        </a:cubicBezTo>
                        <a:cubicBezTo>
                          <a:pt x="500" y="119"/>
                          <a:pt x="500" y="119"/>
                          <a:pt x="500" y="119"/>
                        </a:cubicBezTo>
                        <a:cubicBezTo>
                          <a:pt x="507" y="113"/>
                          <a:pt x="507" y="113"/>
                          <a:pt x="507" y="113"/>
                        </a:cubicBezTo>
                        <a:cubicBezTo>
                          <a:pt x="526" y="93"/>
                          <a:pt x="497" y="64"/>
                          <a:pt x="478" y="84"/>
                        </a:cubicBezTo>
                        <a:cubicBezTo>
                          <a:pt x="471" y="89"/>
                          <a:pt x="471" y="89"/>
                          <a:pt x="471" y="89"/>
                        </a:cubicBezTo>
                        <a:cubicBezTo>
                          <a:pt x="471" y="12"/>
                          <a:pt x="471" y="12"/>
                          <a:pt x="471" y="12"/>
                        </a:cubicBezTo>
                        <a:cubicBezTo>
                          <a:pt x="471" y="3"/>
                          <a:pt x="461" y="0"/>
                          <a:pt x="455" y="6"/>
                        </a:cubicBezTo>
                        <a:cubicBezTo>
                          <a:pt x="370" y="93"/>
                          <a:pt x="370" y="93"/>
                          <a:pt x="370" y="93"/>
                        </a:cubicBezTo>
                        <a:cubicBezTo>
                          <a:pt x="368" y="95"/>
                          <a:pt x="367" y="97"/>
                          <a:pt x="367" y="100"/>
                        </a:cubicBezTo>
                        <a:cubicBezTo>
                          <a:pt x="367" y="196"/>
                          <a:pt x="367" y="196"/>
                          <a:pt x="367" y="196"/>
                        </a:cubicBezTo>
                        <a:cubicBezTo>
                          <a:pt x="252" y="311"/>
                          <a:pt x="135" y="426"/>
                          <a:pt x="19" y="542"/>
                        </a:cubicBezTo>
                        <a:cubicBezTo>
                          <a:pt x="0" y="561"/>
                          <a:pt x="29" y="590"/>
                          <a:pt x="48" y="5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CB96732-AF74-4732-B677-ADB86F41F588}"/>
                  </a:ext>
                </a:extLst>
              </p:cNvPr>
              <p:cNvGrpSpPr/>
              <p:nvPr/>
            </p:nvGrpSpPr>
            <p:grpSpPr>
              <a:xfrm>
                <a:off x="9977822" y="3022517"/>
                <a:ext cx="666666" cy="666666"/>
                <a:chOff x="6787415" y="4127332"/>
                <a:chExt cx="666666" cy="666666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D97EB1B-98D5-4762-896E-196C2BDD7A3D}"/>
                    </a:ext>
                  </a:extLst>
                </p:cNvPr>
                <p:cNvSpPr/>
                <p:nvPr/>
              </p:nvSpPr>
              <p:spPr>
                <a:xfrm>
                  <a:off x="6787415" y="4127332"/>
                  <a:ext cx="666666" cy="66666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Freeform 220">
                  <a:extLst>
                    <a:ext uri="{FF2B5EF4-FFF2-40B4-BE49-F238E27FC236}">
                      <a16:creationId xmlns:a16="http://schemas.microsoft.com/office/drawing/2014/main" id="{558F74C6-A4F7-4AD0-8C39-D56B50142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9018" y="4266751"/>
                  <a:ext cx="472322" cy="314997"/>
                </a:xfrm>
                <a:custGeom>
                  <a:avLst/>
                  <a:gdLst>
                    <a:gd name="T0" fmla="*/ 367 w 367"/>
                    <a:gd name="T1" fmla="*/ 159 h 234"/>
                    <a:gd name="T2" fmla="*/ 359 w 367"/>
                    <a:gd name="T3" fmla="*/ 128 h 234"/>
                    <a:gd name="T4" fmla="*/ 344 w 367"/>
                    <a:gd name="T5" fmla="*/ 106 h 234"/>
                    <a:gd name="T6" fmla="*/ 319 w 367"/>
                    <a:gd name="T7" fmla="*/ 89 h 234"/>
                    <a:gd name="T8" fmla="*/ 291 w 367"/>
                    <a:gd name="T9" fmla="*/ 83 h 234"/>
                    <a:gd name="T10" fmla="*/ 278 w 367"/>
                    <a:gd name="T11" fmla="*/ 85 h 234"/>
                    <a:gd name="T12" fmla="*/ 267 w 367"/>
                    <a:gd name="T13" fmla="*/ 87 h 234"/>
                    <a:gd name="T14" fmla="*/ 257 w 367"/>
                    <a:gd name="T15" fmla="*/ 53 h 234"/>
                    <a:gd name="T16" fmla="*/ 236 w 367"/>
                    <a:gd name="T17" fmla="*/ 24 h 234"/>
                    <a:gd name="T18" fmla="*/ 208 w 367"/>
                    <a:gd name="T19" fmla="*/ 7 h 234"/>
                    <a:gd name="T20" fmla="*/ 172 w 367"/>
                    <a:gd name="T21" fmla="*/ 0 h 234"/>
                    <a:gd name="T22" fmla="*/ 153 w 367"/>
                    <a:gd name="T23" fmla="*/ 2 h 234"/>
                    <a:gd name="T24" fmla="*/ 117 w 367"/>
                    <a:gd name="T25" fmla="*/ 17 h 234"/>
                    <a:gd name="T26" fmla="*/ 92 w 367"/>
                    <a:gd name="T27" fmla="*/ 43 h 234"/>
                    <a:gd name="T28" fmla="*/ 77 w 367"/>
                    <a:gd name="T29" fmla="*/ 77 h 234"/>
                    <a:gd name="T30" fmla="*/ 75 w 367"/>
                    <a:gd name="T31" fmla="*/ 96 h 234"/>
                    <a:gd name="T32" fmla="*/ 58 w 367"/>
                    <a:gd name="T33" fmla="*/ 115 h 234"/>
                    <a:gd name="T34" fmla="*/ 47 w 367"/>
                    <a:gd name="T35" fmla="*/ 117 h 234"/>
                    <a:gd name="T36" fmla="*/ 26 w 367"/>
                    <a:gd name="T37" fmla="*/ 125 h 234"/>
                    <a:gd name="T38" fmla="*/ 9 w 367"/>
                    <a:gd name="T39" fmla="*/ 142 h 234"/>
                    <a:gd name="T40" fmla="*/ 2 w 367"/>
                    <a:gd name="T41" fmla="*/ 162 h 234"/>
                    <a:gd name="T42" fmla="*/ 0 w 367"/>
                    <a:gd name="T43" fmla="*/ 176 h 234"/>
                    <a:gd name="T44" fmla="*/ 3 w 367"/>
                    <a:gd name="T45" fmla="*/ 198 h 234"/>
                    <a:gd name="T46" fmla="*/ 17 w 367"/>
                    <a:gd name="T47" fmla="*/ 217 h 234"/>
                    <a:gd name="T48" fmla="*/ 36 w 367"/>
                    <a:gd name="T49" fmla="*/ 229 h 234"/>
                    <a:gd name="T50" fmla="*/ 58 w 367"/>
                    <a:gd name="T51" fmla="*/ 234 h 234"/>
                    <a:gd name="T52" fmla="*/ 297 w 367"/>
                    <a:gd name="T53" fmla="*/ 234 h 234"/>
                    <a:gd name="T54" fmla="*/ 321 w 367"/>
                    <a:gd name="T55" fmla="*/ 229 h 234"/>
                    <a:gd name="T56" fmla="*/ 340 w 367"/>
                    <a:gd name="T57" fmla="*/ 215 h 234"/>
                    <a:gd name="T58" fmla="*/ 352 w 367"/>
                    <a:gd name="T59" fmla="*/ 204 h 234"/>
                    <a:gd name="T60" fmla="*/ 365 w 367"/>
                    <a:gd name="T61" fmla="*/ 176 h 234"/>
                    <a:gd name="T62" fmla="*/ 367 w 367"/>
                    <a:gd name="T63" fmla="*/ 15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7" h="234">
                      <a:moveTo>
                        <a:pt x="367" y="159"/>
                      </a:moveTo>
                      <a:lnTo>
                        <a:pt x="367" y="159"/>
                      </a:lnTo>
                      <a:lnTo>
                        <a:pt x="365" y="144"/>
                      </a:lnTo>
                      <a:lnTo>
                        <a:pt x="359" y="128"/>
                      </a:lnTo>
                      <a:lnTo>
                        <a:pt x="354" y="117"/>
                      </a:lnTo>
                      <a:lnTo>
                        <a:pt x="344" y="106"/>
                      </a:lnTo>
                      <a:lnTo>
                        <a:pt x="333" y="96"/>
                      </a:lnTo>
                      <a:lnTo>
                        <a:pt x="319" y="89"/>
                      </a:lnTo>
                      <a:lnTo>
                        <a:pt x="306" y="85"/>
                      </a:lnTo>
                      <a:lnTo>
                        <a:pt x="291" y="83"/>
                      </a:lnTo>
                      <a:lnTo>
                        <a:pt x="291" y="83"/>
                      </a:lnTo>
                      <a:lnTo>
                        <a:pt x="278" y="85"/>
                      </a:lnTo>
                      <a:lnTo>
                        <a:pt x="267" y="87"/>
                      </a:lnTo>
                      <a:lnTo>
                        <a:pt x="267" y="87"/>
                      </a:lnTo>
                      <a:lnTo>
                        <a:pt x="265" y="70"/>
                      </a:lnTo>
                      <a:lnTo>
                        <a:pt x="257" y="53"/>
                      </a:lnTo>
                      <a:lnTo>
                        <a:pt x="248" y="38"/>
                      </a:lnTo>
                      <a:lnTo>
                        <a:pt x="236" y="24"/>
                      </a:lnTo>
                      <a:lnTo>
                        <a:pt x="223" y="15"/>
                      </a:lnTo>
                      <a:lnTo>
                        <a:pt x="208" y="7"/>
                      </a:lnTo>
                      <a:lnTo>
                        <a:pt x="189" y="2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53" y="2"/>
                      </a:lnTo>
                      <a:lnTo>
                        <a:pt x="134" y="7"/>
                      </a:lnTo>
                      <a:lnTo>
                        <a:pt x="117" y="17"/>
                      </a:lnTo>
                      <a:lnTo>
                        <a:pt x="104" y="28"/>
                      </a:lnTo>
                      <a:lnTo>
                        <a:pt x="92" y="43"/>
                      </a:lnTo>
                      <a:lnTo>
                        <a:pt x="83" y="58"/>
                      </a:lnTo>
                      <a:lnTo>
                        <a:pt x="77" y="77"/>
                      </a:lnTo>
                      <a:lnTo>
                        <a:pt x="75" y="96"/>
                      </a:lnTo>
                      <a:lnTo>
                        <a:pt x="75" y="96"/>
                      </a:lnTo>
                      <a:lnTo>
                        <a:pt x="77" y="115"/>
                      </a:lnTo>
                      <a:lnTo>
                        <a:pt x="58" y="115"/>
                      </a:lnTo>
                      <a:lnTo>
                        <a:pt x="58" y="115"/>
                      </a:lnTo>
                      <a:lnTo>
                        <a:pt x="47" y="117"/>
                      </a:lnTo>
                      <a:lnTo>
                        <a:pt x="36" y="121"/>
                      </a:lnTo>
                      <a:lnTo>
                        <a:pt x="26" y="125"/>
                      </a:lnTo>
                      <a:lnTo>
                        <a:pt x="17" y="132"/>
                      </a:lnTo>
                      <a:lnTo>
                        <a:pt x="9" y="142"/>
                      </a:lnTo>
                      <a:lnTo>
                        <a:pt x="3" y="151"/>
                      </a:lnTo>
                      <a:lnTo>
                        <a:pt x="2" y="162"/>
                      </a:lnTo>
                      <a:lnTo>
                        <a:pt x="0" y="176"/>
                      </a:lnTo>
                      <a:lnTo>
                        <a:pt x="0" y="176"/>
                      </a:lnTo>
                      <a:lnTo>
                        <a:pt x="2" y="187"/>
                      </a:lnTo>
                      <a:lnTo>
                        <a:pt x="3" y="198"/>
                      </a:lnTo>
                      <a:lnTo>
                        <a:pt x="9" y="208"/>
                      </a:lnTo>
                      <a:lnTo>
                        <a:pt x="17" y="217"/>
                      </a:lnTo>
                      <a:lnTo>
                        <a:pt x="26" y="225"/>
                      </a:lnTo>
                      <a:lnTo>
                        <a:pt x="36" y="229"/>
                      </a:lnTo>
                      <a:lnTo>
                        <a:pt x="47" y="232"/>
                      </a:lnTo>
                      <a:lnTo>
                        <a:pt x="58" y="234"/>
                      </a:lnTo>
                      <a:lnTo>
                        <a:pt x="297" y="234"/>
                      </a:lnTo>
                      <a:lnTo>
                        <a:pt x="297" y="234"/>
                      </a:lnTo>
                      <a:lnTo>
                        <a:pt x="310" y="232"/>
                      </a:lnTo>
                      <a:lnTo>
                        <a:pt x="321" y="229"/>
                      </a:lnTo>
                      <a:lnTo>
                        <a:pt x="333" y="223"/>
                      </a:lnTo>
                      <a:lnTo>
                        <a:pt x="340" y="215"/>
                      </a:lnTo>
                      <a:lnTo>
                        <a:pt x="340" y="215"/>
                      </a:lnTo>
                      <a:lnTo>
                        <a:pt x="352" y="204"/>
                      </a:lnTo>
                      <a:lnTo>
                        <a:pt x="359" y="189"/>
                      </a:lnTo>
                      <a:lnTo>
                        <a:pt x="365" y="176"/>
                      </a:lnTo>
                      <a:lnTo>
                        <a:pt x="367" y="159"/>
                      </a:lnTo>
                      <a:lnTo>
                        <a:pt x="367" y="15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dirty="0"/>
                </a:p>
              </p:txBody>
            </p: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951C23B-AE51-4807-9EE0-0E8FCCCDA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326347" y="2717548"/>
                <a:ext cx="787610" cy="787610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3E9AABC-C317-4516-9F9D-D850B373552C}"/>
                  </a:ext>
                </a:extLst>
              </p:cNvPr>
              <p:cNvGrpSpPr/>
              <p:nvPr/>
            </p:nvGrpSpPr>
            <p:grpSpPr>
              <a:xfrm>
                <a:off x="9054648" y="3331519"/>
                <a:ext cx="666666" cy="666666"/>
                <a:chOff x="9095591" y="4521909"/>
                <a:chExt cx="666666" cy="666666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E2F7F40-EC39-4E27-A810-51C8FCD09CA7}"/>
                    </a:ext>
                  </a:extLst>
                </p:cNvPr>
                <p:cNvSpPr/>
                <p:nvPr/>
              </p:nvSpPr>
              <p:spPr>
                <a:xfrm>
                  <a:off x="9095591" y="4521909"/>
                  <a:ext cx="666666" cy="66666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3A5125E-AF15-473D-BA76-3A4C0A7AF08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185183" y="4636218"/>
                  <a:ext cx="481163" cy="438048"/>
                  <a:chOff x="2768497" y="2552008"/>
                  <a:chExt cx="714355" cy="615390"/>
                </a:xfrm>
                <a:solidFill>
                  <a:schemeClr val="bg1"/>
                </a:solidFill>
              </p:grpSpPr>
              <p:sp>
                <p:nvSpPr>
                  <p:cNvPr id="23" name="Freeform 116">
                    <a:extLst>
                      <a:ext uri="{FF2B5EF4-FFF2-40B4-BE49-F238E27FC236}">
                        <a16:creationId xmlns:a16="http://schemas.microsoft.com/office/drawing/2014/main" id="{9CE4E1D1-89FB-4283-B0A0-9D66445A3A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070793" y="2751740"/>
                    <a:ext cx="412059" cy="415658"/>
                  </a:xfrm>
                  <a:custGeom>
                    <a:avLst/>
                    <a:gdLst>
                      <a:gd name="T0" fmla="*/ 578 w 1166"/>
                      <a:gd name="T1" fmla="*/ 0 h 1176"/>
                      <a:gd name="T2" fmla="*/ 454 w 1166"/>
                      <a:gd name="T3" fmla="*/ 13 h 1176"/>
                      <a:gd name="T4" fmla="*/ 455 w 1166"/>
                      <a:gd name="T5" fmla="*/ 25 h 1176"/>
                      <a:gd name="T6" fmla="*/ 0 w 1166"/>
                      <a:gd name="T7" fmla="*/ 693 h 1176"/>
                      <a:gd name="T8" fmla="*/ 578 w 1166"/>
                      <a:gd name="T9" fmla="*/ 1176 h 1176"/>
                      <a:gd name="T10" fmla="*/ 1166 w 1166"/>
                      <a:gd name="T11" fmla="*/ 588 h 1176"/>
                      <a:gd name="T12" fmla="*/ 578 w 1166"/>
                      <a:gd name="T13" fmla="*/ 0 h 1176"/>
                      <a:gd name="T14" fmla="*/ 622 w 1166"/>
                      <a:gd name="T15" fmla="*/ 842 h 1176"/>
                      <a:gd name="T16" fmla="*/ 622 w 1166"/>
                      <a:gd name="T17" fmla="*/ 926 h 1176"/>
                      <a:gd name="T18" fmla="*/ 527 w 1166"/>
                      <a:gd name="T19" fmla="*/ 926 h 1176"/>
                      <a:gd name="T20" fmla="*/ 527 w 1166"/>
                      <a:gd name="T21" fmla="*/ 849 h 1176"/>
                      <a:gd name="T22" fmla="*/ 380 w 1166"/>
                      <a:gd name="T23" fmla="*/ 814 h 1176"/>
                      <a:gd name="T24" fmla="*/ 407 w 1166"/>
                      <a:gd name="T25" fmla="*/ 698 h 1176"/>
                      <a:gd name="T26" fmla="*/ 553 w 1166"/>
                      <a:gd name="T27" fmla="*/ 735 h 1176"/>
                      <a:gd name="T28" fmla="*/ 624 w 1166"/>
                      <a:gd name="T29" fmla="*/ 697 h 1176"/>
                      <a:gd name="T30" fmla="*/ 538 w 1166"/>
                      <a:gd name="T31" fmla="*/ 636 h 1176"/>
                      <a:gd name="T32" fmla="*/ 384 w 1166"/>
                      <a:gd name="T33" fmla="*/ 480 h 1176"/>
                      <a:gd name="T34" fmla="*/ 531 w 1166"/>
                      <a:gd name="T35" fmla="*/ 325 h 1176"/>
                      <a:gd name="T36" fmla="*/ 531 w 1166"/>
                      <a:gd name="T37" fmla="*/ 249 h 1176"/>
                      <a:gd name="T38" fmla="*/ 626 w 1166"/>
                      <a:gd name="T39" fmla="*/ 249 h 1176"/>
                      <a:gd name="T40" fmla="*/ 626 w 1166"/>
                      <a:gd name="T41" fmla="*/ 319 h 1176"/>
                      <a:gd name="T42" fmla="*/ 752 w 1166"/>
                      <a:gd name="T43" fmla="*/ 345 h 1176"/>
                      <a:gd name="T44" fmla="*/ 725 w 1166"/>
                      <a:gd name="T45" fmla="*/ 456 h 1176"/>
                      <a:gd name="T46" fmla="*/ 599 w 1166"/>
                      <a:gd name="T47" fmla="*/ 428 h 1176"/>
                      <a:gd name="T48" fmla="*/ 535 w 1166"/>
                      <a:gd name="T49" fmla="*/ 464 h 1176"/>
                      <a:gd name="T50" fmla="*/ 633 w 1166"/>
                      <a:gd name="T51" fmla="*/ 525 h 1176"/>
                      <a:gd name="T52" fmla="*/ 777 w 1166"/>
                      <a:gd name="T53" fmla="*/ 682 h 1176"/>
                      <a:gd name="T54" fmla="*/ 622 w 1166"/>
                      <a:gd name="T55" fmla="*/ 842 h 1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166" h="1176">
                        <a:moveTo>
                          <a:pt x="578" y="0"/>
                        </a:moveTo>
                        <a:cubicBezTo>
                          <a:pt x="536" y="0"/>
                          <a:pt x="494" y="4"/>
                          <a:pt x="454" y="13"/>
                        </a:cubicBezTo>
                        <a:cubicBezTo>
                          <a:pt x="454" y="17"/>
                          <a:pt x="455" y="21"/>
                          <a:pt x="455" y="25"/>
                        </a:cubicBezTo>
                        <a:cubicBezTo>
                          <a:pt x="455" y="329"/>
                          <a:pt x="266" y="588"/>
                          <a:pt x="0" y="693"/>
                        </a:cubicBezTo>
                        <a:cubicBezTo>
                          <a:pt x="49" y="968"/>
                          <a:pt x="289" y="1176"/>
                          <a:pt x="578" y="1176"/>
                        </a:cubicBezTo>
                        <a:cubicBezTo>
                          <a:pt x="903" y="1176"/>
                          <a:pt x="1166" y="912"/>
                          <a:pt x="1166" y="588"/>
                        </a:cubicBezTo>
                        <a:cubicBezTo>
                          <a:pt x="1166" y="263"/>
                          <a:pt x="903" y="0"/>
                          <a:pt x="578" y="0"/>
                        </a:cubicBezTo>
                        <a:close/>
                        <a:moveTo>
                          <a:pt x="622" y="842"/>
                        </a:moveTo>
                        <a:cubicBezTo>
                          <a:pt x="622" y="926"/>
                          <a:pt x="622" y="926"/>
                          <a:pt x="622" y="926"/>
                        </a:cubicBezTo>
                        <a:cubicBezTo>
                          <a:pt x="527" y="926"/>
                          <a:pt x="527" y="926"/>
                          <a:pt x="527" y="926"/>
                        </a:cubicBezTo>
                        <a:cubicBezTo>
                          <a:pt x="527" y="849"/>
                          <a:pt x="527" y="849"/>
                          <a:pt x="527" y="849"/>
                        </a:cubicBezTo>
                        <a:cubicBezTo>
                          <a:pt x="469" y="847"/>
                          <a:pt x="412" y="831"/>
                          <a:pt x="380" y="814"/>
                        </a:cubicBezTo>
                        <a:cubicBezTo>
                          <a:pt x="407" y="698"/>
                          <a:pt x="407" y="698"/>
                          <a:pt x="407" y="698"/>
                        </a:cubicBezTo>
                        <a:cubicBezTo>
                          <a:pt x="445" y="717"/>
                          <a:pt x="496" y="735"/>
                          <a:pt x="553" y="735"/>
                        </a:cubicBezTo>
                        <a:cubicBezTo>
                          <a:pt x="595" y="735"/>
                          <a:pt x="624" y="723"/>
                          <a:pt x="624" y="697"/>
                        </a:cubicBezTo>
                        <a:cubicBezTo>
                          <a:pt x="624" y="671"/>
                          <a:pt x="600" y="655"/>
                          <a:pt x="538" y="636"/>
                        </a:cubicBezTo>
                        <a:cubicBezTo>
                          <a:pt x="448" y="607"/>
                          <a:pt x="384" y="564"/>
                          <a:pt x="384" y="480"/>
                        </a:cubicBezTo>
                        <a:cubicBezTo>
                          <a:pt x="384" y="404"/>
                          <a:pt x="436" y="344"/>
                          <a:pt x="531" y="325"/>
                        </a:cubicBezTo>
                        <a:cubicBezTo>
                          <a:pt x="531" y="249"/>
                          <a:pt x="531" y="249"/>
                          <a:pt x="531" y="249"/>
                        </a:cubicBezTo>
                        <a:cubicBezTo>
                          <a:pt x="626" y="249"/>
                          <a:pt x="626" y="249"/>
                          <a:pt x="626" y="249"/>
                        </a:cubicBezTo>
                        <a:cubicBezTo>
                          <a:pt x="626" y="319"/>
                          <a:pt x="626" y="319"/>
                          <a:pt x="626" y="319"/>
                        </a:cubicBezTo>
                        <a:cubicBezTo>
                          <a:pt x="683" y="321"/>
                          <a:pt x="723" y="333"/>
                          <a:pt x="752" y="345"/>
                        </a:cubicBezTo>
                        <a:cubicBezTo>
                          <a:pt x="725" y="456"/>
                          <a:pt x="725" y="456"/>
                          <a:pt x="725" y="456"/>
                        </a:cubicBezTo>
                        <a:cubicBezTo>
                          <a:pt x="703" y="447"/>
                          <a:pt x="663" y="428"/>
                          <a:pt x="599" y="428"/>
                        </a:cubicBezTo>
                        <a:cubicBezTo>
                          <a:pt x="550" y="428"/>
                          <a:pt x="535" y="445"/>
                          <a:pt x="535" y="464"/>
                        </a:cubicBezTo>
                        <a:cubicBezTo>
                          <a:pt x="535" y="484"/>
                          <a:pt x="564" y="500"/>
                          <a:pt x="633" y="525"/>
                        </a:cubicBezTo>
                        <a:cubicBezTo>
                          <a:pt x="738" y="559"/>
                          <a:pt x="777" y="607"/>
                          <a:pt x="777" y="682"/>
                        </a:cubicBezTo>
                        <a:cubicBezTo>
                          <a:pt x="777" y="760"/>
                          <a:pt x="722" y="824"/>
                          <a:pt x="622" y="84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  <p:sp>
                <p:nvSpPr>
                  <p:cNvPr id="24" name="Freeform 117">
                    <a:extLst>
                      <a:ext uri="{FF2B5EF4-FFF2-40B4-BE49-F238E27FC236}">
                        <a16:creationId xmlns:a16="http://schemas.microsoft.com/office/drawing/2014/main" id="{022B7FB2-09F5-459F-8C90-DE7CE04C2F7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68497" y="2552008"/>
                    <a:ext cx="415658" cy="417456"/>
                  </a:xfrm>
                  <a:custGeom>
                    <a:avLst/>
                    <a:gdLst>
                      <a:gd name="T0" fmla="*/ 1175 w 1176"/>
                      <a:gd name="T1" fmla="*/ 620 h 1176"/>
                      <a:gd name="T2" fmla="*/ 1176 w 1176"/>
                      <a:gd name="T3" fmla="*/ 588 h 1176"/>
                      <a:gd name="T4" fmla="*/ 588 w 1176"/>
                      <a:gd name="T5" fmla="*/ 0 h 1176"/>
                      <a:gd name="T6" fmla="*/ 0 w 1176"/>
                      <a:gd name="T7" fmla="*/ 588 h 1176"/>
                      <a:gd name="T8" fmla="*/ 588 w 1176"/>
                      <a:gd name="T9" fmla="*/ 1176 h 1176"/>
                      <a:gd name="T10" fmla="*/ 843 w 1176"/>
                      <a:gd name="T11" fmla="*/ 1118 h 1176"/>
                      <a:gd name="T12" fmla="*/ 1175 w 1176"/>
                      <a:gd name="T13" fmla="*/ 620 h 1176"/>
                      <a:gd name="T14" fmla="*/ 871 w 1176"/>
                      <a:gd name="T15" fmla="*/ 969 h 1176"/>
                      <a:gd name="T16" fmla="*/ 588 w 1176"/>
                      <a:gd name="T17" fmla="*/ 1062 h 1176"/>
                      <a:gd name="T18" fmla="*/ 114 w 1176"/>
                      <a:gd name="T19" fmla="*/ 588 h 1176"/>
                      <a:gd name="T20" fmla="*/ 588 w 1176"/>
                      <a:gd name="T21" fmla="*/ 114 h 1176"/>
                      <a:gd name="T22" fmla="*/ 1063 w 1176"/>
                      <a:gd name="T23" fmla="*/ 588 h 1176"/>
                      <a:gd name="T24" fmla="*/ 1049 w 1176"/>
                      <a:gd name="T25" fmla="*/ 703 h 1176"/>
                      <a:gd name="T26" fmla="*/ 871 w 1176"/>
                      <a:gd name="T27" fmla="*/ 969 h 1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76" h="1176">
                        <a:moveTo>
                          <a:pt x="1175" y="620"/>
                        </a:moveTo>
                        <a:cubicBezTo>
                          <a:pt x="1176" y="610"/>
                          <a:pt x="1176" y="599"/>
                          <a:pt x="1176" y="588"/>
                        </a:cubicBezTo>
                        <a:cubicBezTo>
                          <a:pt x="1176" y="263"/>
                          <a:pt x="913" y="0"/>
                          <a:pt x="588" y="0"/>
                        </a:cubicBezTo>
                        <a:cubicBezTo>
                          <a:pt x="264" y="0"/>
                          <a:pt x="0" y="263"/>
                          <a:pt x="0" y="588"/>
                        </a:cubicBezTo>
                        <a:cubicBezTo>
                          <a:pt x="0" y="913"/>
                          <a:pt x="264" y="1176"/>
                          <a:pt x="588" y="1176"/>
                        </a:cubicBezTo>
                        <a:cubicBezTo>
                          <a:pt x="680" y="1176"/>
                          <a:pt x="766" y="1155"/>
                          <a:pt x="843" y="1118"/>
                        </a:cubicBezTo>
                        <a:cubicBezTo>
                          <a:pt x="1031" y="1028"/>
                          <a:pt x="1163" y="840"/>
                          <a:pt x="1175" y="620"/>
                        </a:cubicBezTo>
                        <a:close/>
                        <a:moveTo>
                          <a:pt x="871" y="969"/>
                        </a:moveTo>
                        <a:cubicBezTo>
                          <a:pt x="792" y="1028"/>
                          <a:pt x="694" y="1062"/>
                          <a:pt x="588" y="1062"/>
                        </a:cubicBezTo>
                        <a:cubicBezTo>
                          <a:pt x="326" y="1062"/>
                          <a:pt x="114" y="850"/>
                          <a:pt x="114" y="588"/>
                        </a:cubicBezTo>
                        <a:cubicBezTo>
                          <a:pt x="114" y="326"/>
                          <a:pt x="326" y="114"/>
                          <a:pt x="588" y="114"/>
                        </a:cubicBezTo>
                        <a:cubicBezTo>
                          <a:pt x="850" y="114"/>
                          <a:pt x="1063" y="326"/>
                          <a:pt x="1063" y="588"/>
                        </a:cubicBezTo>
                        <a:cubicBezTo>
                          <a:pt x="1063" y="628"/>
                          <a:pt x="1058" y="666"/>
                          <a:pt x="1049" y="703"/>
                        </a:cubicBezTo>
                        <a:cubicBezTo>
                          <a:pt x="1022" y="811"/>
                          <a:pt x="958" y="905"/>
                          <a:pt x="871" y="9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  <p:sp>
                <p:nvSpPr>
                  <p:cNvPr id="25" name="Freeform 118">
                    <a:extLst>
                      <a:ext uri="{FF2B5EF4-FFF2-40B4-BE49-F238E27FC236}">
                        <a16:creationId xmlns:a16="http://schemas.microsoft.com/office/drawing/2014/main" id="{3344BFD4-00BA-45FD-A3A0-7BED383A8C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7050" y="2640178"/>
                    <a:ext cx="140352" cy="241117"/>
                  </a:xfrm>
                  <a:custGeom>
                    <a:avLst/>
                    <a:gdLst>
                      <a:gd name="T0" fmla="*/ 254 w 397"/>
                      <a:gd name="T1" fmla="*/ 277 h 678"/>
                      <a:gd name="T2" fmla="*/ 155 w 397"/>
                      <a:gd name="T3" fmla="*/ 215 h 678"/>
                      <a:gd name="T4" fmla="*/ 220 w 397"/>
                      <a:gd name="T5" fmla="*/ 179 h 678"/>
                      <a:gd name="T6" fmla="*/ 345 w 397"/>
                      <a:gd name="T7" fmla="*/ 207 h 678"/>
                      <a:gd name="T8" fmla="*/ 372 w 397"/>
                      <a:gd name="T9" fmla="*/ 97 h 678"/>
                      <a:gd name="T10" fmla="*/ 246 w 397"/>
                      <a:gd name="T11" fmla="*/ 70 h 678"/>
                      <a:gd name="T12" fmla="*/ 246 w 397"/>
                      <a:gd name="T13" fmla="*/ 0 h 678"/>
                      <a:gd name="T14" fmla="*/ 151 w 397"/>
                      <a:gd name="T15" fmla="*/ 0 h 678"/>
                      <a:gd name="T16" fmla="*/ 151 w 397"/>
                      <a:gd name="T17" fmla="*/ 77 h 678"/>
                      <a:gd name="T18" fmla="*/ 4 w 397"/>
                      <a:gd name="T19" fmla="*/ 232 h 678"/>
                      <a:gd name="T20" fmla="*/ 158 w 397"/>
                      <a:gd name="T21" fmla="*/ 387 h 678"/>
                      <a:gd name="T22" fmla="*/ 245 w 397"/>
                      <a:gd name="T23" fmla="*/ 448 h 678"/>
                      <a:gd name="T24" fmla="*/ 173 w 397"/>
                      <a:gd name="T25" fmla="*/ 486 h 678"/>
                      <a:gd name="T26" fmla="*/ 27 w 397"/>
                      <a:gd name="T27" fmla="*/ 450 h 678"/>
                      <a:gd name="T28" fmla="*/ 0 w 397"/>
                      <a:gd name="T29" fmla="*/ 565 h 678"/>
                      <a:gd name="T30" fmla="*/ 147 w 397"/>
                      <a:gd name="T31" fmla="*/ 600 h 678"/>
                      <a:gd name="T32" fmla="*/ 147 w 397"/>
                      <a:gd name="T33" fmla="*/ 678 h 678"/>
                      <a:gd name="T34" fmla="*/ 242 w 397"/>
                      <a:gd name="T35" fmla="*/ 678 h 678"/>
                      <a:gd name="T36" fmla="*/ 242 w 397"/>
                      <a:gd name="T37" fmla="*/ 593 h 678"/>
                      <a:gd name="T38" fmla="*/ 397 w 397"/>
                      <a:gd name="T39" fmla="*/ 434 h 678"/>
                      <a:gd name="T40" fmla="*/ 254 w 397"/>
                      <a:gd name="T41" fmla="*/ 277 h 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97" h="678">
                        <a:moveTo>
                          <a:pt x="254" y="277"/>
                        </a:moveTo>
                        <a:cubicBezTo>
                          <a:pt x="184" y="252"/>
                          <a:pt x="155" y="236"/>
                          <a:pt x="155" y="215"/>
                        </a:cubicBezTo>
                        <a:cubicBezTo>
                          <a:pt x="155" y="197"/>
                          <a:pt x="170" y="179"/>
                          <a:pt x="220" y="179"/>
                        </a:cubicBezTo>
                        <a:cubicBezTo>
                          <a:pt x="283" y="179"/>
                          <a:pt x="323" y="198"/>
                          <a:pt x="345" y="207"/>
                        </a:cubicBezTo>
                        <a:cubicBezTo>
                          <a:pt x="372" y="97"/>
                          <a:pt x="372" y="97"/>
                          <a:pt x="372" y="97"/>
                        </a:cubicBezTo>
                        <a:cubicBezTo>
                          <a:pt x="343" y="84"/>
                          <a:pt x="304" y="73"/>
                          <a:pt x="246" y="70"/>
                        </a:cubicBezTo>
                        <a:cubicBezTo>
                          <a:pt x="246" y="0"/>
                          <a:pt x="246" y="0"/>
                          <a:pt x="246" y="0"/>
                        </a:cubicBezTo>
                        <a:cubicBezTo>
                          <a:pt x="151" y="0"/>
                          <a:pt x="151" y="0"/>
                          <a:pt x="151" y="0"/>
                        </a:cubicBezTo>
                        <a:cubicBezTo>
                          <a:pt x="151" y="77"/>
                          <a:pt x="151" y="77"/>
                          <a:pt x="151" y="77"/>
                        </a:cubicBezTo>
                        <a:cubicBezTo>
                          <a:pt x="56" y="96"/>
                          <a:pt x="4" y="156"/>
                          <a:pt x="4" y="232"/>
                        </a:cubicBezTo>
                        <a:cubicBezTo>
                          <a:pt x="4" y="316"/>
                          <a:pt x="68" y="358"/>
                          <a:pt x="158" y="387"/>
                        </a:cubicBezTo>
                        <a:cubicBezTo>
                          <a:pt x="220" y="406"/>
                          <a:pt x="245" y="422"/>
                          <a:pt x="245" y="448"/>
                        </a:cubicBezTo>
                        <a:cubicBezTo>
                          <a:pt x="245" y="475"/>
                          <a:pt x="215" y="486"/>
                          <a:pt x="173" y="486"/>
                        </a:cubicBezTo>
                        <a:cubicBezTo>
                          <a:pt x="116" y="486"/>
                          <a:pt x="65" y="468"/>
                          <a:pt x="27" y="450"/>
                        </a:cubicBezTo>
                        <a:cubicBezTo>
                          <a:pt x="0" y="565"/>
                          <a:pt x="0" y="565"/>
                          <a:pt x="0" y="565"/>
                        </a:cubicBezTo>
                        <a:cubicBezTo>
                          <a:pt x="32" y="582"/>
                          <a:pt x="89" y="598"/>
                          <a:pt x="147" y="600"/>
                        </a:cubicBezTo>
                        <a:cubicBezTo>
                          <a:pt x="147" y="678"/>
                          <a:pt x="147" y="678"/>
                          <a:pt x="147" y="678"/>
                        </a:cubicBezTo>
                        <a:cubicBezTo>
                          <a:pt x="242" y="678"/>
                          <a:pt x="242" y="678"/>
                          <a:pt x="242" y="678"/>
                        </a:cubicBezTo>
                        <a:cubicBezTo>
                          <a:pt x="242" y="593"/>
                          <a:pt x="242" y="593"/>
                          <a:pt x="242" y="593"/>
                        </a:cubicBezTo>
                        <a:cubicBezTo>
                          <a:pt x="342" y="575"/>
                          <a:pt x="397" y="511"/>
                          <a:pt x="397" y="434"/>
                        </a:cubicBezTo>
                        <a:cubicBezTo>
                          <a:pt x="397" y="358"/>
                          <a:pt x="359" y="311"/>
                          <a:pt x="254" y="27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</p:grp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25E509-6D56-413E-8172-5F62C6A45B20}"/>
                </a:ext>
              </a:extLst>
            </p:cNvPr>
            <p:cNvSpPr txBox="1"/>
            <p:nvPr/>
          </p:nvSpPr>
          <p:spPr>
            <a:xfrm>
              <a:off x="9391940" y="4737258"/>
              <a:ext cx="2234100" cy="877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tx2">
                      <a:lumMod val="75000"/>
                    </a:schemeClr>
                  </a:solidFill>
                  <a:latin typeface="Arial Black" panose="020B0A04020102020204" pitchFamily="34" charset="0"/>
                </a:rPr>
                <a:t>CLM</a:t>
              </a:r>
            </a:p>
          </p:txBody>
        </p:sp>
      </p:grpSp>
      <p:sp>
        <p:nvSpPr>
          <p:cNvPr id="37" name="Title 2">
            <a:extLst>
              <a:ext uri="{FF2B5EF4-FFF2-40B4-BE49-F238E27FC236}">
                <a16:creationId xmlns:a16="http://schemas.microsoft.com/office/drawing/2014/main" id="{1499332A-38D1-409D-9653-24D38F9EB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6998" y="0"/>
            <a:ext cx="11273871" cy="666591"/>
          </a:xfrm>
          <a:prstGeom prst="rect">
            <a:avLst/>
          </a:prstGeom>
        </p:spPr>
        <p:txBody>
          <a:bodyPr lIns="0" tIns="45705" rIns="91408" bIns="45705" anchor="b" anchorCtr="0"/>
          <a:lstStyle>
            <a:lvl1pPr>
              <a:lnSpc>
                <a:spcPts val="2699"/>
              </a:lnSpc>
              <a:defRPr lang="en-CA" sz="2400" cap="all" baseline="0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645681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5944" y="717392"/>
            <a:ext cx="11273871" cy="562987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spcBef>
                <a:spcPts val="0"/>
              </a:spcBef>
              <a:buNone/>
              <a:defRPr lang="en-US" sz="1800" kern="1200" baseline="0" noProof="0" dirty="0">
                <a:solidFill>
                  <a:srgbClr val="FFB3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/>
              <a:t>Click to edit Master text</a:t>
            </a:r>
          </a:p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endParaRPr lang="en-US" noProof="0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65944" y="1"/>
            <a:ext cx="11273871" cy="666591"/>
          </a:xfrm>
          <a:prstGeom prst="rect">
            <a:avLst/>
          </a:prstGeom>
        </p:spPr>
        <p:txBody>
          <a:bodyPr lIns="0" tIns="45705" rIns="91408" bIns="45705" anchor="b" anchorCtr="0"/>
          <a:lstStyle>
            <a:lvl1pPr>
              <a:lnSpc>
                <a:spcPts val="2699"/>
              </a:lnSpc>
              <a:defRPr lang="en-CA" sz="2400" dirty="0">
                <a:solidFill>
                  <a:schemeClr val="tx1"/>
                </a:solidFill>
              </a:defRPr>
            </a:lvl1pPr>
          </a:lstStyle>
          <a:p>
            <a:pPr lvl="0" algn="l"/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992488" y="6562941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456996"/>
            <a:fld id="{597A8DCA-8F96-49CD-B4D5-7AC92F955860}" type="slidenum">
              <a:rPr lang="en-CA" sz="900">
                <a:solidFill>
                  <a:prstClr val="white">
                    <a:lumMod val="85000"/>
                  </a:prstClr>
                </a:solidFill>
                <a:cs typeface="Arial" pitchFamily="34" charset="0"/>
              </a:rPr>
              <a:pPr algn="r" defTabSz="456996"/>
              <a:t>‹#›</a:t>
            </a:fld>
            <a:endParaRPr lang="en-CA" sz="900" dirty="0">
              <a:solidFill>
                <a:prstClr val="white">
                  <a:lumMod val="8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402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Slidetitle</a:t>
            </a:r>
            <a:r>
              <a:rPr lang="en-US" noProof="0" dirty="0"/>
              <a:t>: Red Violet (26pt)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317" y="1196752"/>
            <a:ext cx="10972800" cy="5188392"/>
          </a:xfrm>
        </p:spPr>
        <p:txBody>
          <a:bodyPr>
            <a:normAutofit/>
          </a:bodyPr>
          <a:lstStyle>
            <a:lvl1pPr marL="176213" marR="0" indent="-17621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Char char="•"/>
              <a:tabLst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725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Char char="–"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48000" marR="0" indent="-176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Char char="•"/>
              <a:tabLst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00000" marR="0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Char char="–"/>
              <a:tabLst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62000" marR="0" indent="-1666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First level bullet – Arial 22pt</a:t>
            </a:r>
          </a:p>
          <a:p>
            <a:pPr marL="4667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Second level bullet – Arial 20pt</a:t>
            </a:r>
          </a:p>
          <a:p>
            <a:pPr marL="648000" marR="0" lvl="2" indent="-176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Third level bullet – Arial 18pt</a:t>
            </a:r>
          </a:p>
          <a:p>
            <a:pPr marL="900000" marR="0" lvl="3" indent="-2270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Fourth level bullet – Arial 16pt</a:t>
            </a:r>
          </a:p>
          <a:p>
            <a:pPr marL="1062000" marR="0" lvl="4" indent="-1666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Fifth level bullet – Arial 16pt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 flipH="1">
            <a:off x="625463" y="6537399"/>
            <a:ext cx="5366096" cy="161888"/>
          </a:xfrm>
          <a:prstGeom prst="rect">
            <a:avLst/>
          </a:prstGeo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r>
              <a:rPr dirty="0">
                <a:solidFill>
                  <a:prstClr val="white">
                    <a:lumMod val="65000"/>
                  </a:prstClr>
                </a:solidFill>
              </a:rPr>
              <a:t>Copyright © 2016 Accenture  All Rights Reserved.   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92849" y="1052736"/>
            <a:ext cx="11592815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94488"/>
            <a:ext cx="284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66DAF816-6AB7-8D41-9854-C9E8F44FB1B1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829812" y="152400"/>
            <a:ext cx="2133601" cy="915576"/>
            <a:chOff x="9829800" y="152400"/>
            <a:chExt cx="2133601" cy="9155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800" y="152400"/>
              <a:ext cx="2133601" cy="915576"/>
            </a:xfrm>
            <a:prstGeom prst="rect">
              <a:avLst/>
            </a:prstGeom>
          </p:spPr>
        </p:pic>
        <p:sp>
          <p:nvSpPr>
            <p:cNvPr id="10" name="Oval 26"/>
            <p:cNvSpPr>
              <a:spLocks noChangeArrowheads="1"/>
            </p:cNvSpPr>
            <p:nvPr/>
          </p:nvSpPr>
          <p:spPr bwMode="auto">
            <a:xfrm>
              <a:off x="10144831" y="341790"/>
              <a:ext cx="586624" cy="536797"/>
            </a:xfrm>
            <a:prstGeom prst="rect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defTabSz="457200">
                <a:lnSpc>
                  <a:spcPct val="90000"/>
                </a:lnSpc>
              </a:pPr>
              <a:r>
                <a:rPr lang="en-US" sz="900" b="1" dirty="0">
                  <a:solidFill>
                    <a:prstClr val="black"/>
                  </a:solidFill>
                  <a:latin typeface="Arial"/>
                  <a:ea typeface="Hand Of Sean" panose="02000500000000000000" pitchFamily="2" charset="-128"/>
                </a:rPr>
                <a:t>Development</a:t>
              </a:r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>
              <a:off x="11109658" y="341790"/>
              <a:ext cx="586624" cy="536797"/>
            </a:xfrm>
            <a:prstGeom prst="rect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defTabSz="457200">
                <a:lnSpc>
                  <a:spcPct val="90000"/>
                </a:lnSpc>
              </a:pPr>
              <a:r>
                <a:rPr lang="en-US" sz="900" b="1" dirty="0">
                  <a:solidFill>
                    <a:prstClr val="black"/>
                  </a:solidFill>
                  <a:latin typeface="Arial"/>
                  <a:ea typeface="Hand Of Sean" panose="02000500000000000000" pitchFamily="2" charset="-128"/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71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48336" y="372615"/>
            <a:ext cx="11346550" cy="781274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9319" y="1283834"/>
            <a:ext cx="11390084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5640" y="6610579"/>
            <a:ext cx="14110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Wingdings" pitchFamily="2" charset="2"/>
              <a:buNone/>
            </a:pPr>
            <a:fld id="{A21A9C2A-BCAD-4EEF-A18E-E21C83309998}" type="slidenum">
              <a:rPr lang="en-US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228600" indent="-228600" eaLnBrk="0" hangingPunct="0">
                <a:spcBef>
                  <a:spcPts val="1800"/>
                </a:spcBef>
                <a:spcAft>
                  <a:spcPts val="600"/>
                </a:spcAft>
                <a:buClr>
                  <a:srgbClr val="006666"/>
                </a:buClr>
                <a:buFont typeface="Wingdings" pitchFamily="2" charset="2"/>
                <a:buNone/>
              </a:pPr>
              <a:t>‹#›</a:t>
            </a:fld>
            <a:endParaRPr lang="en-US" sz="900" ker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38" y="6575671"/>
            <a:ext cx="1063837" cy="144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61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82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5pPr>
      <a:lvl6pPr marL="457077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6pPr>
      <a:lvl7pPr marL="914156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7pPr>
      <a:lvl8pPr marL="1371232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8pPr>
      <a:lvl9pPr marL="1828311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9pPr>
    </p:titleStyle>
    <p:bodyStyle>
      <a:lvl1pPr marL="228540" indent="-22854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006666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077" indent="-18283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FFCC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914156" indent="-137123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006666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599771" indent="-18283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FFCC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2056851" indent="-137123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006666"/>
        </a:buClr>
        <a:buSzPct val="90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5pPr>
      <a:lvl6pPr marL="2513928" indent="-22854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006666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007" indent="-22854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006666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8083" indent="-22854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006666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5160" indent="-22854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006666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7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6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1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9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68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5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10" y="387534"/>
            <a:ext cx="96583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Title</a:t>
            </a:r>
            <a:br>
              <a:rPr lang="en-CA" dirty="0"/>
            </a:br>
            <a:r>
              <a:rPr lang="en-CA" dirty="0"/>
              <a:t>Include Two Lines of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1105989"/>
            <a:ext cx="1097280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150600" y="6534159"/>
            <a:ext cx="863600" cy="207963"/>
          </a:xfrm>
          <a:prstGeom prst="rect">
            <a:avLst/>
          </a:prstGeom>
          <a:ln/>
        </p:spPr>
        <p:txBody>
          <a:bodyPr lIns="91434" tIns="45717" rIns="91434" bIns="45717" anchor="ctr"/>
          <a:lstStyle>
            <a:lvl1pPr algn="r">
              <a:defRPr sz="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76C8BBE-3138-4F07-A128-85BADB3DAB86}" type="slidenum">
              <a:rPr lang="en-US" altLang="en-US" smtClean="0">
                <a:solidFill>
                  <a:srgbClr val="6A737B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 dirty="0">
              <a:solidFill>
                <a:srgbClr val="6A737B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8A18408-9F73-47BC-816E-D35AF8CA0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45"/>
          <a:stretch/>
        </p:blipFill>
        <p:spPr bwMode="auto">
          <a:xfrm>
            <a:off x="105001" y="105888"/>
            <a:ext cx="1462548" cy="25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3D07A7AD-21DA-4B24-B826-2BA45C4B44CF}"/>
              </a:ext>
            </a:extLst>
          </p:cNvPr>
          <p:cNvSpPr txBox="1">
            <a:spLocks noChangeArrowheads="1"/>
          </p:cNvSpPr>
          <p:nvPr/>
        </p:nvSpPr>
        <p:spPr>
          <a:xfrm>
            <a:off x="11176662" y="6536880"/>
            <a:ext cx="863600" cy="207963"/>
          </a:xfrm>
          <a:prstGeom prst="rect">
            <a:avLst/>
          </a:prstGeom>
          <a:ln/>
        </p:spPr>
        <p:txBody>
          <a:bodyPr lIns="91434" tIns="45717" rIns="91434" bIns="45717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76C8BBE-3138-4F07-A128-85BADB3DAB86}" type="slidenum">
              <a:rPr lang="en-US" altLang="en-US" smtClean="0">
                <a:solidFill>
                  <a:srgbClr val="008555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 dirty="0">
              <a:solidFill>
                <a:srgbClr val="008555"/>
              </a:solidFill>
            </a:endParaRPr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C022B4B2-F1E1-4629-B0A8-B46C2A51B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" y="6477000"/>
            <a:ext cx="12187767" cy="0"/>
          </a:xfrm>
          <a:prstGeom prst="line">
            <a:avLst/>
          </a:prstGeom>
          <a:noFill/>
          <a:ln w="44450">
            <a:solidFill>
              <a:srgbClr val="FEB811"/>
            </a:solidFill>
            <a:round/>
            <a:headEnd/>
            <a:tailEnd/>
          </a:ln>
          <a:effectLst/>
          <a:extLst/>
        </p:spPr>
        <p:txBody>
          <a:bodyPr lIns="46756" tIns="23378" rIns="46756" bIns="23378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CA" sz="1125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1E724F-233E-4435-A4A7-552167F348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14663" y="72969"/>
            <a:ext cx="788176" cy="749991"/>
          </a:xfrm>
          <a:prstGeom prst="rect">
            <a:avLst/>
          </a:prstGeom>
          <a:effectLst>
            <a:outerShdw algn="ctr" rotWithShape="0">
              <a:schemeClr val="accent1">
                <a:lumMod val="50000"/>
                <a:alpha val="66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35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5pPr>
      <a:lvl6pPr marL="24546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6pPr>
      <a:lvl7pPr marL="4909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7pPr>
      <a:lvl8pPr marL="73639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8pPr>
      <a:lvl9pPr marL="98186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spcBef>
          <a:spcPts val="300"/>
        </a:spcBef>
        <a:spcAft>
          <a:spcPts val="300"/>
        </a:spcAft>
        <a:buClr>
          <a:srgbClr val="008555"/>
        </a:buClr>
        <a:buSzPct val="90000"/>
        <a:buFont typeface="Wingdings" pitchFamily="2" charset="2"/>
        <a:buChar char="n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341313" indent="-231775" algn="l" rtl="0" eaLnBrk="1" fontAlgn="base" hangingPunct="1">
        <a:spcBef>
          <a:spcPts val="300"/>
        </a:spcBef>
        <a:spcAft>
          <a:spcPts val="300"/>
        </a:spcAft>
        <a:buClr>
          <a:srgbClr val="008555"/>
        </a:buClr>
        <a:buFont typeface="Arial" charset="0"/>
        <a:buChar char="–"/>
        <a:defRPr sz="1600">
          <a:solidFill>
            <a:schemeClr val="tx1"/>
          </a:solidFill>
          <a:latin typeface="Calibri" panose="020F0502020204030204" pitchFamily="34" charset="0"/>
        </a:defRPr>
      </a:lvl2pPr>
      <a:lvl3pPr marL="573088" indent="-231775" algn="l" rtl="0" eaLnBrk="1" fontAlgn="base" hangingPunct="1">
        <a:spcBef>
          <a:spcPts val="300"/>
        </a:spcBef>
        <a:spcAft>
          <a:spcPts val="300"/>
        </a:spcAft>
        <a:buClr>
          <a:srgbClr val="008555"/>
        </a:buClr>
        <a:buFont typeface="Courier New" panose="02070309020205020404" pitchFamily="49" charset="0"/>
        <a:buChar char="o"/>
        <a:defRPr sz="1400">
          <a:solidFill>
            <a:schemeClr val="tx1"/>
          </a:solidFill>
          <a:latin typeface="Calibri" panose="020F0502020204030204" pitchFamily="34" charset="0"/>
        </a:defRPr>
      </a:lvl3pPr>
      <a:lvl4pPr marL="682625" indent="-231775" algn="l" rtl="0" eaLnBrk="1" fontAlgn="base" hangingPunct="1">
        <a:spcBef>
          <a:spcPts val="300"/>
        </a:spcBef>
        <a:spcAft>
          <a:spcPts val="300"/>
        </a:spcAft>
        <a:buClr>
          <a:srgbClr val="008555"/>
        </a:buClr>
        <a:buFont typeface="Arial" panose="020B0604020202020204" pitchFamily="34" charset="0"/>
        <a:buChar char="•"/>
        <a:defRPr sz="1400" baseline="0">
          <a:solidFill>
            <a:schemeClr val="tx1"/>
          </a:solidFill>
          <a:latin typeface="Calibri" panose="020F0502020204030204" pitchFamily="34" charset="0"/>
        </a:defRPr>
      </a:lvl4pPr>
      <a:lvl5pPr marL="804863" indent="-231775" algn="l" rtl="0" eaLnBrk="1" fontAlgn="base" hangingPunct="1">
        <a:spcBef>
          <a:spcPts val="300"/>
        </a:spcBef>
        <a:spcAft>
          <a:spcPts val="300"/>
        </a:spcAft>
        <a:buClr>
          <a:srgbClr val="008555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Calibri" panose="020F0502020204030204" pitchFamily="34" charset="0"/>
        </a:defRPr>
      </a:lvl5pPr>
      <a:lvl6pPr marL="767079" indent="-60514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–"/>
        <a:defRPr sz="665">
          <a:solidFill>
            <a:schemeClr val="tx1"/>
          </a:solidFill>
          <a:latin typeface="+mn-lt"/>
        </a:defRPr>
      </a:lvl6pPr>
      <a:lvl7pPr marL="1012545" indent="-60514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–"/>
        <a:defRPr sz="665">
          <a:solidFill>
            <a:schemeClr val="tx1"/>
          </a:solidFill>
          <a:latin typeface="+mn-lt"/>
        </a:defRPr>
      </a:lvl7pPr>
      <a:lvl8pPr marL="1258010" indent="-60514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–"/>
        <a:defRPr sz="665">
          <a:solidFill>
            <a:schemeClr val="tx1"/>
          </a:solidFill>
          <a:latin typeface="+mn-lt"/>
        </a:defRPr>
      </a:lvl8pPr>
      <a:lvl9pPr marL="1503476" indent="-60514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–"/>
        <a:defRPr sz="66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45465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2pPr>
      <a:lvl3pPr marL="490930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3pPr>
      <a:lvl4pPr marL="736396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4pPr>
      <a:lvl5pPr marL="981861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5pPr>
      <a:lvl6pPr marL="1227327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6pPr>
      <a:lvl7pPr marL="1472793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7pPr>
      <a:lvl8pPr marL="1718258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8pPr>
      <a:lvl9pPr marL="1963724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A68530-86CA-4341-8D52-BA980860445F}"/>
              </a:ext>
            </a:extLst>
          </p:cNvPr>
          <p:cNvSpPr/>
          <p:nvPr/>
        </p:nvSpPr>
        <p:spPr>
          <a:xfrm>
            <a:off x="0" y="0"/>
            <a:ext cx="12192000" cy="1176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A1A64-702C-4433-9B44-9EF8E18E6B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470" y="184113"/>
            <a:ext cx="2828021" cy="80800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F35C456-94BC-40E2-89F2-D2D0FF1968EF}"/>
              </a:ext>
            </a:extLst>
          </p:cNvPr>
          <p:cNvGrpSpPr/>
          <p:nvPr/>
        </p:nvGrpSpPr>
        <p:grpSpPr>
          <a:xfrm>
            <a:off x="8888648" y="3607120"/>
            <a:ext cx="3142930" cy="2898437"/>
            <a:chOff x="8898342" y="3548417"/>
            <a:chExt cx="3142930" cy="289843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E24E173-F90B-413C-9659-E1D1C0816754}"/>
                </a:ext>
              </a:extLst>
            </p:cNvPr>
            <p:cNvSpPr/>
            <p:nvPr/>
          </p:nvSpPr>
          <p:spPr>
            <a:xfrm>
              <a:off x="9581536" y="4470330"/>
              <a:ext cx="1923255" cy="13756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17C419-1443-473D-BAF8-EB7F44B41D6F}"/>
                </a:ext>
              </a:extLst>
            </p:cNvPr>
            <p:cNvGrpSpPr/>
            <p:nvPr/>
          </p:nvGrpSpPr>
          <p:grpSpPr>
            <a:xfrm>
              <a:off x="8898342" y="3548417"/>
              <a:ext cx="3142930" cy="2898437"/>
              <a:chOff x="9054648" y="2705260"/>
              <a:chExt cx="2727315" cy="251329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F0769DC-D754-4308-8851-D69641D3680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53300" y="3350446"/>
                <a:ext cx="2265224" cy="1868110"/>
                <a:chOff x="3154363" y="2433638"/>
                <a:chExt cx="2835275" cy="1989137"/>
              </a:xfrm>
              <a:solidFill>
                <a:schemeClr val="bg1"/>
              </a:solidFill>
            </p:grpSpPr>
            <p:sp>
              <p:nvSpPr>
                <p:cNvPr id="30" name="Freeform 15">
                  <a:extLst>
                    <a:ext uri="{FF2B5EF4-FFF2-40B4-BE49-F238E27FC236}">
                      <a16:creationId xmlns:a16="http://schemas.microsoft.com/office/drawing/2014/main" id="{F57FE9FA-4BA6-4E12-BF2F-4A59DF39713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4363" y="4000500"/>
                  <a:ext cx="2835275" cy="422275"/>
                </a:xfrm>
                <a:custGeom>
                  <a:avLst/>
                  <a:gdLst>
                    <a:gd name="T0" fmla="*/ 738 w 753"/>
                    <a:gd name="T1" fmla="*/ 39 h 112"/>
                    <a:gd name="T2" fmla="*/ 663 w 753"/>
                    <a:gd name="T3" fmla="*/ 6 h 112"/>
                    <a:gd name="T4" fmla="*/ 632 w 753"/>
                    <a:gd name="T5" fmla="*/ 0 h 112"/>
                    <a:gd name="T6" fmla="*/ 120 w 753"/>
                    <a:gd name="T7" fmla="*/ 0 h 112"/>
                    <a:gd name="T8" fmla="*/ 89 w 753"/>
                    <a:gd name="T9" fmla="*/ 6 h 112"/>
                    <a:gd name="T10" fmla="*/ 14 w 753"/>
                    <a:gd name="T11" fmla="*/ 39 h 112"/>
                    <a:gd name="T12" fmla="*/ 0 w 753"/>
                    <a:gd name="T13" fmla="*/ 62 h 112"/>
                    <a:gd name="T14" fmla="*/ 0 w 753"/>
                    <a:gd name="T15" fmla="*/ 96 h 112"/>
                    <a:gd name="T16" fmla="*/ 16 w 753"/>
                    <a:gd name="T17" fmla="*/ 112 h 112"/>
                    <a:gd name="T18" fmla="*/ 736 w 753"/>
                    <a:gd name="T19" fmla="*/ 112 h 112"/>
                    <a:gd name="T20" fmla="*/ 753 w 753"/>
                    <a:gd name="T21" fmla="*/ 96 h 112"/>
                    <a:gd name="T22" fmla="*/ 753 w 753"/>
                    <a:gd name="T23" fmla="*/ 62 h 112"/>
                    <a:gd name="T24" fmla="*/ 738 w 753"/>
                    <a:gd name="T25" fmla="*/ 39 h 112"/>
                    <a:gd name="T26" fmla="*/ 517 w 753"/>
                    <a:gd name="T27" fmla="*/ 87 h 112"/>
                    <a:gd name="T28" fmla="*/ 236 w 753"/>
                    <a:gd name="T29" fmla="*/ 87 h 112"/>
                    <a:gd name="T30" fmla="*/ 227 w 753"/>
                    <a:gd name="T31" fmla="*/ 79 h 112"/>
                    <a:gd name="T32" fmla="*/ 236 w 753"/>
                    <a:gd name="T33" fmla="*/ 70 h 112"/>
                    <a:gd name="T34" fmla="*/ 517 w 753"/>
                    <a:gd name="T35" fmla="*/ 70 h 112"/>
                    <a:gd name="T36" fmla="*/ 525 w 753"/>
                    <a:gd name="T37" fmla="*/ 79 h 112"/>
                    <a:gd name="T38" fmla="*/ 517 w 753"/>
                    <a:gd name="T39" fmla="*/ 87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3" h="112">
                      <a:moveTo>
                        <a:pt x="738" y="39"/>
                      </a:moveTo>
                      <a:cubicBezTo>
                        <a:pt x="663" y="6"/>
                        <a:pt x="663" y="6"/>
                        <a:pt x="663" y="6"/>
                      </a:cubicBezTo>
                      <a:cubicBezTo>
                        <a:pt x="655" y="3"/>
                        <a:pt x="641" y="0"/>
                        <a:pt x="632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11" y="0"/>
                        <a:pt x="97" y="3"/>
                        <a:pt x="89" y="6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6" y="43"/>
                        <a:pt x="0" y="53"/>
                        <a:pt x="0" y="62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105"/>
                        <a:pt x="7" y="112"/>
                        <a:pt x="16" y="112"/>
                      </a:cubicBezTo>
                      <a:cubicBezTo>
                        <a:pt x="736" y="112"/>
                        <a:pt x="736" y="112"/>
                        <a:pt x="736" y="112"/>
                      </a:cubicBezTo>
                      <a:cubicBezTo>
                        <a:pt x="745" y="112"/>
                        <a:pt x="753" y="105"/>
                        <a:pt x="753" y="96"/>
                      </a:cubicBezTo>
                      <a:cubicBezTo>
                        <a:pt x="753" y="62"/>
                        <a:pt x="753" y="62"/>
                        <a:pt x="753" y="62"/>
                      </a:cubicBezTo>
                      <a:cubicBezTo>
                        <a:pt x="753" y="53"/>
                        <a:pt x="746" y="43"/>
                        <a:pt x="738" y="39"/>
                      </a:cubicBezTo>
                      <a:close/>
                      <a:moveTo>
                        <a:pt x="517" y="87"/>
                      </a:moveTo>
                      <a:cubicBezTo>
                        <a:pt x="236" y="87"/>
                        <a:pt x="236" y="87"/>
                        <a:pt x="236" y="87"/>
                      </a:cubicBezTo>
                      <a:cubicBezTo>
                        <a:pt x="231" y="87"/>
                        <a:pt x="227" y="84"/>
                        <a:pt x="227" y="79"/>
                      </a:cubicBezTo>
                      <a:cubicBezTo>
                        <a:pt x="227" y="74"/>
                        <a:pt x="231" y="70"/>
                        <a:pt x="236" y="70"/>
                      </a:cubicBezTo>
                      <a:cubicBezTo>
                        <a:pt x="517" y="70"/>
                        <a:pt x="517" y="70"/>
                        <a:pt x="517" y="70"/>
                      </a:cubicBezTo>
                      <a:cubicBezTo>
                        <a:pt x="521" y="70"/>
                        <a:pt x="525" y="74"/>
                        <a:pt x="525" y="79"/>
                      </a:cubicBezTo>
                      <a:cubicBezTo>
                        <a:pt x="525" y="84"/>
                        <a:pt x="521" y="87"/>
                        <a:pt x="517" y="8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IE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Freeform 16">
                  <a:extLst>
                    <a:ext uri="{FF2B5EF4-FFF2-40B4-BE49-F238E27FC236}">
                      <a16:creationId xmlns:a16="http://schemas.microsoft.com/office/drawing/2014/main" id="{BCA1F8AE-FB36-4416-923C-479B3C637C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90901" y="2433638"/>
                  <a:ext cx="2362200" cy="1509713"/>
                </a:xfrm>
                <a:custGeom>
                  <a:avLst/>
                  <a:gdLst>
                    <a:gd name="T0" fmla="*/ 570 w 627"/>
                    <a:gd name="T1" fmla="*/ 0 h 400"/>
                    <a:gd name="T2" fmla="*/ 57 w 627"/>
                    <a:gd name="T3" fmla="*/ 0 h 400"/>
                    <a:gd name="T4" fmla="*/ 0 w 627"/>
                    <a:gd name="T5" fmla="*/ 57 h 400"/>
                    <a:gd name="T6" fmla="*/ 0 w 627"/>
                    <a:gd name="T7" fmla="*/ 343 h 400"/>
                    <a:gd name="T8" fmla="*/ 57 w 627"/>
                    <a:gd name="T9" fmla="*/ 400 h 400"/>
                    <a:gd name="T10" fmla="*/ 570 w 627"/>
                    <a:gd name="T11" fmla="*/ 400 h 400"/>
                    <a:gd name="T12" fmla="*/ 627 w 627"/>
                    <a:gd name="T13" fmla="*/ 343 h 400"/>
                    <a:gd name="T14" fmla="*/ 627 w 627"/>
                    <a:gd name="T15" fmla="*/ 57 h 400"/>
                    <a:gd name="T16" fmla="*/ 570 w 627"/>
                    <a:gd name="T17" fmla="*/ 0 h 400"/>
                    <a:gd name="T18" fmla="*/ 578 w 627"/>
                    <a:gd name="T19" fmla="*/ 343 h 400"/>
                    <a:gd name="T20" fmla="*/ 570 w 627"/>
                    <a:gd name="T21" fmla="*/ 351 h 400"/>
                    <a:gd name="T22" fmla="*/ 57 w 627"/>
                    <a:gd name="T23" fmla="*/ 351 h 400"/>
                    <a:gd name="T24" fmla="*/ 48 w 627"/>
                    <a:gd name="T25" fmla="*/ 343 h 400"/>
                    <a:gd name="T26" fmla="*/ 48 w 627"/>
                    <a:gd name="T27" fmla="*/ 57 h 400"/>
                    <a:gd name="T28" fmla="*/ 57 w 627"/>
                    <a:gd name="T29" fmla="*/ 49 h 400"/>
                    <a:gd name="T30" fmla="*/ 570 w 627"/>
                    <a:gd name="T31" fmla="*/ 49 h 400"/>
                    <a:gd name="T32" fmla="*/ 574 w 627"/>
                    <a:gd name="T33" fmla="*/ 51 h 400"/>
                    <a:gd name="T34" fmla="*/ 578 w 627"/>
                    <a:gd name="T35" fmla="*/ 57 h 400"/>
                    <a:gd name="T36" fmla="*/ 578 w 627"/>
                    <a:gd name="T37" fmla="*/ 343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7" h="400">
                      <a:moveTo>
                        <a:pt x="570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0"/>
                        <a:pt x="0" y="26"/>
                        <a:pt x="0" y="57"/>
                      </a:cubicBezTo>
                      <a:cubicBezTo>
                        <a:pt x="0" y="343"/>
                        <a:pt x="0" y="343"/>
                        <a:pt x="0" y="343"/>
                      </a:cubicBezTo>
                      <a:cubicBezTo>
                        <a:pt x="0" y="374"/>
                        <a:pt x="25" y="400"/>
                        <a:pt x="57" y="400"/>
                      </a:cubicBezTo>
                      <a:cubicBezTo>
                        <a:pt x="570" y="400"/>
                        <a:pt x="570" y="400"/>
                        <a:pt x="570" y="400"/>
                      </a:cubicBezTo>
                      <a:cubicBezTo>
                        <a:pt x="601" y="400"/>
                        <a:pt x="627" y="374"/>
                        <a:pt x="627" y="343"/>
                      </a:cubicBezTo>
                      <a:cubicBezTo>
                        <a:pt x="627" y="57"/>
                        <a:pt x="627" y="57"/>
                        <a:pt x="627" y="57"/>
                      </a:cubicBezTo>
                      <a:cubicBezTo>
                        <a:pt x="627" y="26"/>
                        <a:pt x="601" y="0"/>
                        <a:pt x="570" y="0"/>
                      </a:cubicBezTo>
                      <a:close/>
                      <a:moveTo>
                        <a:pt x="578" y="343"/>
                      </a:moveTo>
                      <a:cubicBezTo>
                        <a:pt x="578" y="347"/>
                        <a:pt x="574" y="351"/>
                        <a:pt x="570" y="351"/>
                      </a:cubicBezTo>
                      <a:cubicBezTo>
                        <a:pt x="57" y="351"/>
                        <a:pt x="57" y="351"/>
                        <a:pt x="57" y="351"/>
                      </a:cubicBezTo>
                      <a:cubicBezTo>
                        <a:pt x="52" y="351"/>
                        <a:pt x="48" y="347"/>
                        <a:pt x="48" y="343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8" y="53"/>
                        <a:pt x="52" y="49"/>
                        <a:pt x="57" y="49"/>
                      </a:cubicBezTo>
                      <a:cubicBezTo>
                        <a:pt x="570" y="49"/>
                        <a:pt x="570" y="49"/>
                        <a:pt x="570" y="49"/>
                      </a:cubicBezTo>
                      <a:cubicBezTo>
                        <a:pt x="571" y="49"/>
                        <a:pt x="573" y="50"/>
                        <a:pt x="574" y="51"/>
                      </a:cubicBezTo>
                      <a:cubicBezTo>
                        <a:pt x="576" y="52"/>
                        <a:pt x="578" y="55"/>
                        <a:pt x="578" y="57"/>
                      </a:cubicBezTo>
                      <a:lnTo>
                        <a:pt x="578" y="3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IE" dirty="0">
                    <a:solidFill>
                      <a:srgbClr val="000000"/>
                    </a:solidFill>
                  </a:endParaRPr>
                </a:p>
              </p:txBody>
            </p:sp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344ED6-430E-448E-B35E-7EA31859B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15297" y="3541431"/>
                <a:ext cx="666666" cy="666666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A1F7473-F2AC-4C5A-B3B1-1CF94A4F5FA0}"/>
                  </a:ext>
                </a:extLst>
              </p:cNvPr>
              <p:cNvGrpSpPr/>
              <p:nvPr/>
            </p:nvGrpSpPr>
            <p:grpSpPr>
              <a:xfrm>
                <a:off x="10493602" y="2705260"/>
                <a:ext cx="666666" cy="666666"/>
                <a:chOff x="10730969" y="3466924"/>
                <a:chExt cx="666666" cy="666666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DE893CF-F294-4DDA-A7F7-205E533FC88C}"/>
                    </a:ext>
                  </a:extLst>
                </p:cNvPr>
                <p:cNvSpPr/>
                <p:nvPr/>
              </p:nvSpPr>
              <p:spPr>
                <a:xfrm>
                  <a:off x="10730969" y="3466924"/>
                  <a:ext cx="666666" cy="66666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Freeform 7">
                  <a:extLst>
                    <a:ext uri="{FF2B5EF4-FFF2-40B4-BE49-F238E27FC236}">
                      <a16:creationId xmlns:a16="http://schemas.microsoft.com/office/drawing/2014/main" id="{6877348A-D789-48DC-B6FC-1C5413E079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913579" y="3589728"/>
                  <a:ext cx="296991" cy="459617"/>
                </a:xfrm>
                <a:custGeom>
                  <a:avLst/>
                  <a:gdLst>
                    <a:gd name="T0" fmla="*/ 449 w 449"/>
                    <a:gd name="T1" fmla="*/ 224 h 688"/>
                    <a:gd name="T2" fmla="*/ 225 w 449"/>
                    <a:gd name="T3" fmla="*/ 0 h 688"/>
                    <a:gd name="T4" fmla="*/ 0 w 449"/>
                    <a:gd name="T5" fmla="*/ 224 h 688"/>
                    <a:gd name="T6" fmla="*/ 42 w 449"/>
                    <a:gd name="T7" fmla="*/ 360 h 688"/>
                    <a:gd name="T8" fmla="*/ 225 w 449"/>
                    <a:gd name="T9" fmla="*/ 688 h 688"/>
                    <a:gd name="T10" fmla="*/ 407 w 449"/>
                    <a:gd name="T11" fmla="*/ 360 h 688"/>
                    <a:gd name="T12" fmla="*/ 449 w 449"/>
                    <a:gd name="T13" fmla="*/ 224 h 688"/>
                    <a:gd name="T14" fmla="*/ 225 w 449"/>
                    <a:gd name="T15" fmla="*/ 344 h 688"/>
                    <a:gd name="T16" fmla="*/ 105 w 449"/>
                    <a:gd name="T17" fmla="*/ 224 h 688"/>
                    <a:gd name="T18" fmla="*/ 225 w 449"/>
                    <a:gd name="T19" fmla="*/ 105 h 688"/>
                    <a:gd name="T20" fmla="*/ 344 w 449"/>
                    <a:gd name="T21" fmla="*/ 224 h 688"/>
                    <a:gd name="T22" fmla="*/ 225 w 449"/>
                    <a:gd name="T23" fmla="*/ 344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49" h="688">
                      <a:moveTo>
                        <a:pt x="449" y="224"/>
                      </a:moveTo>
                      <a:cubicBezTo>
                        <a:pt x="449" y="100"/>
                        <a:pt x="349" y="0"/>
                        <a:pt x="225" y="0"/>
                      </a:cubicBezTo>
                      <a:cubicBezTo>
                        <a:pt x="100" y="0"/>
                        <a:pt x="0" y="100"/>
                        <a:pt x="0" y="224"/>
                      </a:cubicBezTo>
                      <a:cubicBezTo>
                        <a:pt x="0" y="273"/>
                        <a:pt x="19" y="318"/>
                        <a:pt x="42" y="360"/>
                      </a:cubicBezTo>
                      <a:cubicBezTo>
                        <a:pt x="59" y="390"/>
                        <a:pt x="188" y="568"/>
                        <a:pt x="225" y="688"/>
                      </a:cubicBezTo>
                      <a:cubicBezTo>
                        <a:pt x="261" y="568"/>
                        <a:pt x="390" y="390"/>
                        <a:pt x="407" y="360"/>
                      </a:cubicBezTo>
                      <a:cubicBezTo>
                        <a:pt x="430" y="319"/>
                        <a:pt x="449" y="273"/>
                        <a:pt x="449" y="224"/>
                      </a:cubicBezTo>
                      <a:close/>
                      <a:moveTo>
                        <a:pt x="225" y="344"/>
                      </a:moveTo>
                      <a:cubicBezTo>
                        <a:pt x="159" y="344"/>
                        <a:pt x="105" y="290"/>
                        <a:pt x="105" y="224"/>
                      </a:cubicBezTo>
                      <a:cubicBezTo>
                        <a:pt x="105" y="158"/>
                        <a:pt x="159" y="105"/>
                        <a:pt x="225" y="105"/>
                      </a:cubicBezTo>
                      <a:cubicBezTo>
                        <a:pt x="290" y="105"/>
                        <a:pt x="344" y="158"/>
                        <a:pt x="344" y="224"/>
                      </a:cubicBezTo>
                      <a:cubicBezTo>
                        <a:pt x="344" y="290"/>
                        <a:pt x="290" y="344"/>
                        <a:pt x="225" y="3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E3EE5A-BA9E-449C-A406-EE0220867E84}"/>
                  </a:ext>
                </a:extLst>
              </p:cNvPr>
              <p:cNvGrpSpPr/>
              <p:nvPr/>
            </p:nvGrpSpPr>
            <p:grpSpPr>
              <a:xfrm>
                <a:off x="10953438" y="3022517"/>
                <a:ext cx="666666" cy="666666"/>
                <a:chOff x="10035692" y="3917624"/>
                <a:chExt cx="666666" cy="666666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608239A-8D7C-4C65-B82E-0D9B8909AE56}"/>
                    </a:ext>
                  </a:extLst>
                </p:cNvPr>
                <p:cNvSpPr/>
                <p:nvPr/>
              </p:nvSpPr>
              <p:spPr>
                <a:xfrm>
                  <a:off x="10035692" y="3917624"/>
                  <a:ext cx="666666" cy="66666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414DAC9-EF6F-466C-BADD-E618343D0420}"/>
                    </a:ext>
                  </a:extLst>
                </p:cNvPr>
                <p:cNvGrpSpPr/>
                <p:nvPr/>
              </p:nvGrpSpPr>
              <p:grpSpPr>
                <a:xfrm>
                  <a:off x="10154323" y="4023394"/>
                  <a:ext cx="454956" cy="428621"/>
                  <a:chOff x="468313" y="2725738"/>
                  <a:chExt cx="700088" cy="700087"/>
                </a:xfrm>
              </p:grpSpPr>
              <p:sp>
                <p:nvSpPr>
                  <p:cNvPr id="41" name="Freeform 53">
                    <a:extLst>
                      <a:ext uri="{FF2B5EF4-FFF2-40B4-BE49-F238E27FC236}">
                        <a16:creationId xmlns:a16="http://schemas.microsoft.com/office/drawing/2014/main" id="{C5FB919F-E1F0-4C74-8196-65799D37F40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68313" y="2784475"/>
                    <a:ext cx="641350" cy="641350"/>
                  </a:xfrm>
                  <a:custGeom>
                    <a:avLst/>
                    <a:gdLst>
                      <a:gd name="T0" fmla="*/ 764 w 942"/>
                      <a:gd name="T1" fmla="*/ 103 h 942"/>
                      <a:gd name="T2" fmla="*/ 471 w 942"/>
                      <a:gd name="T3" fmla="*/ 0 h 942"/>
                      <a:gd name="T4" fmla="*/ 138 w 942"/>
                      <a:gd name="T5" fmla="*/ 138 h 942"/>
                      <a:gd name="T6" fmla="*/ 0 w 942"/>
                      <a:gd name="T7" fmla="*/ 471 h 942"/>
                      <a:gd name="T8" fmla="*/ 138 w 942"/>
                      <a:gd name="T9" fmla="*/ 804 h 942"/>
                      <a:gd name="T10" fmla="*/ 471 w 942"/>
                      <a:gd name="T11" fmla="*/ 942 h 942"/>
                      <a:gd name="T12" fmla="*/ 804 w 942"/>
                      <a:gd name="T13" fmla="*/ 804 h 942"/>
                      <a:gd name="T14" fmla="*/ 942 w 942"/>
                      <a:gd name="T15" fmla="*/ 471 h 942"/>
                      <a:gd name="T16" fmla="*/ 839 w 942"/>
                      <a:gd name="T17" fmla="*/ 178 h 942"/>
                      <a:gd name="T18" fmla="*/ 771 w 942"/>
                      <a:gd name="T19" fmla="*/ 247 h 942"/>
                      <a:gd name="T20" fmla="*/ 845 w 942"/>
                      <a:gd name="T21" fmla="*/ 471 h 942"/>
                      <a:gd name="T22" fmla="*/ 735 w 942"/>
                      <a:gd name="T23" fmla="*/ 736 h 942"/>
                      <a:gd name="T24" fmla="*/ 471 w 942"/>
                      <a:gd name="T25" fmla="*/ 846 h 942"/>
                      <a:gd name="T26" fmla="*/ 206 w 942"/>
                      <a:gd name="T27" fmla="*/ 736 h 942"/>
                      <a:gd name="T28" fmla="*/ 96 w 942"/>
                      <a:gd name="T29" fmla="*/ 471 h 942"/>
                      <a:gd name="T30" fmla="*/ 206 w 942"/>
                      <a:gd name="T31" fmla="*/ 207 h 942"/>
                      <a:gd name="T32" fmla="*/ 471 w 942"/>
                      <a:gd name="T33" fmla="*/ 97 h 942"/>
                      <a:gd name="T34" fmla="*/ 695 w 942"/>
                      <a:gd name="T35" fmla="*/ 172 h 942"/>
                      <a:gd name="T36" fmla="*/ 764 w 942"/>
                      <a:gd name="T37" fmla="*/ 103 h 942"/>
                      <a:gd name="T38" fmla="*/ 635 w 942"/>
                      <a:gd name="T39" fmla="*/ 232 h 942"/>
                      <a:gd name="T40" fmla="*/ 471 w 942"/>
                      <a:gd name="T41" fmla="*/ 181 h 942"/>
                      <a:gd name="T42" fmla="*/ 265 w 942"/>
                      <a:gd name="T43" fmla="*/ 266 h 942"/>
                      <a:gd name="T44" fmla="*/ 180 w 942"/>
                      <a:gd name="T45" fmla="*/ 471 h 942"/>
                      <a:gd name="T46" fmla="*/ 265 w 942"/>
                      <a:gd name="T47" fmla="*/ 677 h 942"/>
                      <a:gd name="T48" fmla="*/ 471 w 942"/>
                      <a:gd name="T49" fmla="*/ 762 h 942"/>
                      <a:gd name="T50" fmla="*/ 676 w 942"/>
                      <a:gd name="T51" fmla="*/ 677 h 942"/>
                      <a:gd name="T52" fmla="*/ 761 w 942"/>
                      <a:gd name="T53" fmla="*/ 471 h 942"/>
                      <a:gd name="T54" fmla="*/ 710 w 942"/>
                      <a:gd name="T55" fmla="*/ 307 h 942"/>
                      <a:gd name="T56" fmla="*/ 640 w 942"/>
                      <a:gd name="T57" fmla="*/ 377 h 942"/>
                      <a:gd name="T58" fmla="*/ 665 w 942"/>
                      <a:gd name="T59" fmla="*/ 471 h 942"/>
                      <a:gd name="T60" fmla="*/ 608 w 942"/>
                      <a:gd name="T61" fmla="*/ 608 h 942"/>
                      <a:gd name="T62" fmla="*/ 471 w 942"/>
                      <a:gd name="T63" fmla="*/ 665 h 942"/>
                      <a:gd name="T64" fmla="*/ 334 w 942"/>
                      <a:gd name="T65" fmla="*/ 608 h 942"/>
                      <a:gd name="T66" fmla="*/ 277 w 942"/>
                      <a:gd name="T67" fmla="*/ 471 h 942"/>
                      <a:gd name="T68" fmla="*/ 334 w 942"/>
                      <a:gd name="T69" fmla="*/ 334 h 942"/>
                      <a:gd name="T70" fmla="*/ 471 w 942"/>
                      <a:gd name="T71" fmla="*/ 277 h 942"/>
                      <a:gd name="T72" fmla="*/ 565 w 942"/>
                      <a:gd name="T73" fmla="*/ 302 h 942"/>
                      <a:gd name="T74" fmla="*/ 635 w 942"/>
                      <a:gd name="T75" fmla="*/ 232 h 942"/>
                      <a:gd name="T76" fmla="*/ 471 w 942"/>
                      <a:gd name="T77" fmla="*/ 580 h 942"/>
                      <a:gd name="T78" fmla="*/ 579 w 942"/>
                      <a:gd name="T79" fmla="*/ 471 h 942"/>
                      <a:gd name="T80" fmla="*/ 575 w 942"/>
                      <a:gd name="T81" fmla="*/ 442 h 942"/>
                      <a:gd name="T82" fmla="*/ 509 w 942"/>
                      <a:gd name="T83" fmla="*/ 509 h 942"/>
                      <a:gd name="T84" fmla="*/ 433 w 942"/>
                      <a:gd name="T85" fmla="*/ 509 h 942"/>
                      <a:gd name="T86" fmla="*/ 433 w 942"/>
                      <a:gd name="T87" fmla="*/ 433 h 942"/>
                      <a:gd name="T88" fmla="*/ 500 w 942"/>
                      <a:gd name="T89" fmla="*/ 367 h 942"/>
                      <a:gd name="T90" fmla="*/ 471 w 942"/>
                      <a:gd name="T91" fmla="*/ 363 h 942"/>
                      <a:gd name="T92" fmla="*/ 362 w 942"/>
                      <a:gd name="T93" fmla="*/ 471 h 942"/>
                      <a:gd name="T94" fmla="*/ 471 w 942"/>
                      <a:gd name="T95" fmla="*/ 580 h 9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942" h="942">
                        <a:moveTo>
                          <a:pt x="764" y="103"/>
                        </a:moveTo>
                        <a:cubicBezTo>
                          <a:pt x="683" y="39"/>
                          <a:pt x="582" y="0"/>
                          <a:pt x="471" y="0"/>
                        </a:cubicBezTo>
                        <a:cubicBezTo>
                          <a:pt x="341" y="0"/>
                          <a:pt x="223" y="53"/>
                          <a:pt x="138" y="138"/>
                        </a:cubicBezTo>
                        <a:cubicBezTo>
                          <a:pt x="53" y="224"/>
                          <a:pt x="0" y="341"/>
                          <a:pt x="0" y="471"/>
                        </a:cubicBezTo>
                        <a:cubicBezTo>
                          <a:pt x="0" y="601"/>
                          <a:pt x="53" y="719"/>
                          <a:pt x="138" y="804"/>
                        </a:cubicBezTo>
                        <a:cubicBezTo>
                          <a:pt x="223" y="889"/>
                          <a:pt x="341" y="942"/>
                          <a:pt x="471" y="942"/>
                        </a:cubicBezTo>
                        <a:cubicBezTo>
                          <a:pt x="601" y="942"/>
                          <a:pt x="718" y="889"/>
                          <a:pt x="804" y="804"/>
                        </a:cubicBezTo>
                        <a:cubicBezTo>
                          <a:pt x="889" y="719"/>
                          <a:pt x="942" y="601"/>
                          <a:pt x="942" y="471"/>
                        </a:cubicBezTo>
                        <a:cubicBezTo>
                          <a:pt x="942" y="360"/>
                          <a:pt x="903" y="259"/>
                          <a:pt x="839" y="178"/>
                        </a:cubicBezTo>
                        <a:cubicBezTo>
                          <a:pt x="771" y="247"/>
                          <a:pt x="771" y="247"/>
                          <a:pt x="771" y="247"/>
                        </a:cubicBezTo>
                        <a:cubicBezTo>
                          <a:pt x="817" y="309"/>
                          <a:pt x="845" y="387"/>
                          <a:pt x="845" y="471"/>
                        </a:cubicBezTo>
                        <a:cubicBezTo>
                          <a:pt x="845" y="575"/>
                          <a:pt x="803" y="668"/>
                          <a:pt x="735" y="736"/>
                        </a:cubicBezTo>
                        <a:cubicBezTo>
                          <a:pt x="668" y="804"/>
                          <a:pt x="574" y="846"/>
                          <a:pt x="471" y="846"/>
                        </a:cubicBezTo>
                        <a:cubicBezTo>
                          <a:pt x="367" y="846"/>
                          <a:pt x="274" y="804"/>
                          <a:pt x="206" y="736"/>
                        </a:cubicBezTo>
                        <a:cubicBezTo>
                          <a:pt x="138" y="668"/>
                          <a:pt x="96" y="575"/>
                          <a:pt x="96" y="471"/>
                        </a:cubicBezTo>
                        <a:cubicBezTo>
                          <a:pt x="96" y="368"/>
                          <a:pt x="138" y="274"/>
                          <a:pt x="206" y="207"/>
                        </a:cubicBezTo>
                        <a:cubicBezTo>
                          <a:pt x="274" y="139"/>
                          <a:pt x="367" y="97"/>
                          <a:pt x="471" y="97"/>
                        </a:cubicBezTo>
                        <a:cubicBezTo>
                          <a:pt x="555" y="97"/>
                          <a:pt x="633" y="125"/>
                          <a:pt x="695" y="172"/>
                        </a:cubicBezTo>
                        <a:cubicBezTo>
                          <a:pt x="764" y="103"/>
                          <a:pt x="764" y="103"/>
                          <a:pt x="764" y="103"/>
                        </a:cubicBezTo>
                        <a:close/>
                        <a:moveTo>
                          <a:pt x="635" y="232"/>
                        </a:moveTo>
                        <a:cubicBezTo>
                          <a:pt x="588" y="200"/>
                          <a:pt x="532" y="181"/>
                          <a:pt x="471" y="181"/>
                        </a:cubicBezTo>
                        <a:cubicBezTo>
                          <a:pt x="391" y="181"/>
                          <a:pt x="318" y="213"/>
                          <a:pt x="265" y="266"/>
                        </a:cubicBezTo>
                        <a:cubicBezTo>
                          <a:pt x="213" y="318"/>
                          <a:pt x="180" y="391"/>
                          <a:pt x="180" y="471"/>
                        </a:cubicBezTo>
                        <a:cubicBezTo>
                          <a:pt x="180" y="551"/>
                          <a:pt x="213" y="624"/>
                          <a:pt x="265" y="677"/>
                        </a:cubicBezTo>
                        <a:cubicBezTo>
                          <a:pt x="318" y="729"/>
                          <a:pt x="391" y="762"/>
                          <a:pt x="471" y="762"/>
                        </a:cubicBezTo>
                        <a:cubicBezTo>
                          <a:pt x="551" y="762"/>
                          <a:pt x="624" y="729"/>
                          <a:pt x="676" y="677"/>
                        </a:cubicBezTo>
                        <a:cubicBezTo>
                          <a:pt x="729" y="624"/>
                          <a:pt x="761" y="551"/>
                          <a:pt x="761" y="471"/>
                        </a:cubicBezTo>
                        <a:cubicBezTo>
                          <a:pt x="761" y="410"/>
                          <a:pt x="742" y="354"/>
                          <a:pt x="710" y="307"/>
                        </a:cubicBezTo>
                        <a:cubicBezTo>
                          <a:pt x="640" y="377"/>
                          <a:pt x="640" y="377"/>
                          <a:pt x="640" y="377"/>
                        </a:cubicBezTo>
                        <a:cubicBezTo>
                          <a:pt x="656" y="405"/>
                          <a:pt x="665" y="437"/>
                          <a:pt x="665" y="471"/>
                        </a:cubicBezTo>
                        <a:cubicBezTo>
                          <a:pt x="665" y="525"/>
                          <a:pt x="643" y="573"/>
                          <a:pt x="608" y="608"/>
                        </a:cubicBezTo>
                        <a:cubicBezTo>
                          <a:pt x="573" y="644"/>
                          <a:pt x="524" y="665"/>
                          <a:pt x="471" y="665"/>
                        </a:cubicBezTo>
                        <a:cubicBezTo>
                          <a:pt x="417" y="665"/>
                          <a:pt x="369" y="644"/>
                          <a:pt x="334" y="608"/>
                        </a:cubicBezTo>
                        <a:cubicBezTo>
                          <a:pt x="298" y="573"/>
                          <a:pt x="277" y="525"/>
                          <a:pt x="277" y="471"/>
                        </a:cubicBezTo>
                        <a:cubicBezTo>
                          <a:pt x="277" y="418"/>
                          <a:pt x="298" y="369"/>
                          <a:pt x="334" y="334"/>
                        </a:cubicBezTo>
                        <a:cubicBezTo>
                          <a:pt x="369" y="299"/>
                          <a:pt x="417" y="277"/>
                          <a:pt x="471" y="277"/>
                        </a:cubicBezTo>
                        <a:cubicBezTo>
                          <a:pt x="505" y="277"/>
                          <a:pt x="537" y="286"/>
                          <a:pt x="565" y="302"/>
                        </a:cubicBezTo>
                        <a:cubicBezTo>
                          <a:pt x="635" y="232"/>
                          <a:pt x="635" y="232"/>
                          <a:pt x="635" y="232"/>
                        </a:cubicBezTo>
                        <a:close/>
                        <a:moveTo>
                          <a:pt x="471" y="580"/>
                        </a:moveTo>
                        <a:cubicBezTo>
                          <a:pt x="531" y="580"/>
                          <a:pt x="579" y="531"/>
                          <a:pt x="579" y="471"/>
                        </a:cubicBezTo>
                        <a:cubicBezTo>
                          <a:pt x="579" y="461"/>
                          <a:pt x="578" y="451"/>
                          <a:pt x="575" y="442"/>
                        </a:cubicBezTo>
                        <a:cubicBezTo>
                          <a:pt x="553" y="464"/>
                          <a:pt x="530" y="487"/>
                          <a:pt x="509" y="509"/>
                        </a:cubicBezTo>
                        <a:cubicBezTo>
                          <a:pt x="488" y="530"/>
                          <a:pt x="454" y="530"/>
                          <a:pt x="433" y="509"/>
                        </a:cubicBezTo>
                        <a:cubicBezTo>
                          <a:pt x="412" y="488"/>
                          <a:pt x="412" y="454"/>
                          <a:pt x="433" y="433"/>
                        </a:cubicBezTo>
                        <a:cubicBezTo>
                          <a:pt x="455" y="411"/>
                          <a:pt x="478" y="389"/>
                          <a:pt x="500" y="367"/>
                        </a:cubicBezTo>
                        <a:cubicBezTo>
                          <a:pt x="491" y="364"/>
                          <a:pt x="481" y="363"/>
                          <a:pt x="471" y="363"/>
                        </a:cubicBezTo>
                        <a:cubicBezTo>
                          <a:pt x="411" y="363"/>
                          <a:pt x="362" y="411"/>
                          <a:pt x="362" y="471"/>
                        </a:cubicBezTo>
                        <a:cubicBezTo>
                          <a:pt x="362" y="531"/>
                          <a:pt x="411" y="580"/>
                          <a:pt x="471" y="58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  <p:sp>
                <p:nvSpPr>
                  <p:cNvPr id="42" name="Freeform 54">
                    <a:extLst>
                      <a:ext uri="{FF2B5EF4-FFF2-40B4-BE49-F238E27FC236}">
                        <a16:creationId xmlns:a16="http://schemas.microsoft.com/office/drawing/2014/main" id="{B7BAB8C5-89A3-43A5-949F-BF908CB796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63" y="2725738"/>
                    <a:ext cx="401638" cy="401638"/>
                  </a:xfrm>
                  <a:custGeom>
                    <a:avLst/>
                    <a:gdLst>
                      <a:gd name="T0" fmla="*/ 48 w 590"/>
                      <a:gd name="T1" fmla="*/ 571 h 590"/>
                      <a:gd name="T2" fmla="*/ 394 w 590"/>
                      <a:gd name="T3" fmla="*/ 227 h 590"/>
                      <a:gd name="T4" fmla="*/ 491 w 590"/>
                      <a:gd name="T5" fmla="*/ 227 h 590"/>
                      <a:gd name="T6" fmla="*/ 498 w 590"/>
                      <a:gd name="T7" fmla="*/ 224 h 590"/>
                      <a:gd name="T8" fmla="*/ 584 w 590"/>
                      <a:gd name="T9" fmla="*/ 134 h 590"/>
                      <a:gd name="T10" fmla="*/ 577 w 590"/>
                      <a:gd name="T11" fmla="*/ 119 h 590"/>
                      <a:gd name="T12" fmla="*/ 500 w 590"/>
                      <a:gd name="T13" fmla="*/ 119 h 590"/>
                      <a:gd name="T14" fmla="*/ 507 w 590"/>
                      <a:gd name="T15" fmla="*/ 113 h 590"/>
                      <a:gd name="T16" fmla="*/ 478 w 590"/>
                      <a:gd name="T17" fmla="*/ 84 h 590"/>
                      <a:gd name="T18" fmla="*/ 471 w 590"/>
                      <a:gd name="T19" fmla="*/ 89 h 590"/>
                      <a:gd name="T20" fmla="*/ 471 w 590"/>
                      <a:gd name="T21" fmla="*/ 12 h 590"/>
                      <a:gd name="T22" fmla="*/ 455 w 590"/>
                      <a:gd name="T23" fmla="*/ 6 h 590"/>
                      <a:gd name="T24" fmla="*/ 370 w 590"/>
                      <a:gd name="T25" fmla="*/ 93 h 590"/>
                      <a:gd name="T26" fmla="*/ 367 w 590"/>
                      <a:gd name="T27" fmla="*/ 100 h 590"/>
                      <a:gd name="T28" fmla="*/ 367 w 590"/>
                      <a:gd name="T29" fmla="*/ 196 h 590"/>
                      <a:gd name="T30" fmla="*/ 19 w 590"/>
                      <a:gd name="T31" fmla="*/ 542 h 590"/>
                      <a:gd name="T32" fmla="*/ 48 w 590"/>
                      <a:gd name="T33" fmla="*/ 571 h 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90" h="590">
                        <a:moveTo>
                          <a:pt x="48" y="571"/>
                        </a:moveTo>
                        <a:cubicBezTo>
                          <a:pt x="394" y="227"/>
                          <a:pt x="394" y="227"/>
                          <a:pt x="394" y="227"/>
                        </a:cubicBezTo>
                        <a:cubicBezTo>
                          <a:pt x="491" y="227"/>
                          <a:pt x="491" y="227"/>
                          <a:pt x="491" y="227"/>
                        </a:cubicBezTo>
                        <a:cubicBezTo>
                          <a:pt x="493" y="227"/>
                          <a:pt x="496" y="226"/>
                          <a:pt x="498" y="224"/>
                        </a:cubicBezTo>
                        <a:cubicBezTo>
                          <a:pt x="584" y="134"/>
                          <a:pt x="584" y="134"/>
                          <a:pt x="584" y="134"/>
                        </a:cubicBezTo>
                        <a:cubicBezTo>
                          <a:pt x="590" y="128"/>
                          <a:pt x="585" y="119"/>
                          <a:pt x="577" y="119"/>
                        </a:cubicBezTo>
                        <a:cubicBezTo>
                          <a:pt x="500" y="119"/>
                          <a:pt x="500" y="119"/>
                          <a:pt x="500" y="119"/>
                        </a:cubicBezTo>
                        <a:cubicBezTo>
                          <a:pt x="507" y="113"/>
                          <a:pt x="507" y="113"/>
                          <a:pt x="507" y="113"/>
                        </a:cubicBezTo>
                        <a:cubicBezTo>
                          <a:pt x="526" y="93"/>
                          <a:pt x="497" y="64"/>
                          <a:pt x="478" y="84"/>
                        </a:cubicBezTo>
                        <a:cubicBezTo>
                          <a:pt x="471" y="89"/>
                          <a:pt x="471" y="89"/>
                          <a:pt x="471" y="89"/>
                        </a:cubicBezTo>
                        <a:cubicBezTo>
                          <a:pt x="471" y="12"/>
                          <a:pt x="471" y="12"/>
                          <a:pt x="471" y="12"/>
                        </a:cubicBezTo>
                        <a:cubicBezTo>
                          <a:pt x="471" y="3"/>
                          <a:pt x="461" y="0"/>
                          <a:pt x="455" y="6"/>
                        </a:cubicBezTo>
                        <a:cubicBezTo>
                          <a:pt x="370" y="93"/>
                          <a:pt x="370" y="93"/>
                          <a:pt x="370" y="93"/>
                        </a:cubicBezTo>
                        <a:cubicBezTo>
                          <a:pt x="368" y="95"/>
                          <a:pt x="367" y="97"/>
                          <a:pt x="367" y="100"/>
                        </a:cubicBezTo>
                        <a:cubicBezTo>
                          <a:pt x="367" y="196"/>
                          <a:pt x="367" y="196"/>
                          <a:pt x="367" y="196"/>
                        </a:cubicBezTo>
                        <a:cubicBezTo>
                          <a:pt x="252" y="311"/>
                          <a:pt x="135" y="426"/>
                          <a:pt x="19" y="542"/>
                        </a:cubicBezTo>
                        <a:cubicBezTo>
                          <a:pt x="0" y="561"/>
                          <a:pt x="29" y="590"/>
                          <a:pt x="48" y="5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</p:grp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A2FDADA-C510-4C2C-AE54-9B29104893AD}"/>
                  </a:ext>
                </a:extLst>
              </p:cNvPr>
              <p:cNvGrpSpPr/>
              <p:nvPr/>
            </p:nvGrpSpPr>
            <p:grpSpPr>
              <a:xfrm>
                <a:off x="9977822" y="3022517"/>
                <a:ext cx="666666" cy="666666"/>
                <a:chOff x="6787415" y="4127332"/>
                <a:chExt cx="666666" cy="666666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815A2D5-69CC-4E67-9E6A-2B6861CC6F01}"/>
                    </a:ext>
                  </a:extLst>
                </p:cNvPr>
                <p:cNvSpPr/>
                <p:nvPr/>
              </p:nvSpPr>
              <p:spPr>
                <a:xfrm>
                  <a:off x="6787415" y="4127332"/>
                  <a:ext cx="666666" cy="66666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 220">
                  <a:extLst>
                    <a:ext uri="{FF2B5EF4-FFF2-40B4-BE49-F238E27FC236}">
                      <a16:creationId xmlns:a16="http://schemas.microsoft.com/office/drawing/2014/main" id="{60AD8A80-1931-4C17-B19E-7809B0A46D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9018" y="4266751"/>
                  <a:ext cx="472322" cy="314997"/>
                </a:xfrm>
                <a:custGeom>
                  <a:avLst/>
                  <a:gdLst>
                    <a:gd name="T0" fmla="*/ 367 w 367"/>
                    <a:gd name="T1" fmla="*/ 159 h 234"/>
                    <a:gd name="T2" fmla="*/ 359 w 367"/>
                    <a:gd name="T3" fmla="*/ 128 h 234"/>
                    <a:gd name="T4" fmla="*/ 344 w 367"/>
                    <a:gd name="T5" fmla="*/ 106 h 234"/>
                    <a:gd name="T6" fmla="*/ 319 w 367"/>
                    <a:gd name="T7" fmla="*/ 89 h 234"/>
                    <a:gd name="T8" fmla="*/ 291 w 367"/>
                    <a:gd name="T9" fmla="*/ 83 h 234"/>
                    <a:gd name="T10" fmla="*/ 278 w 367"/>
                    <a:gd name="T11" fmla="*/ 85 h 234"/>
                    <a:gd name="T12" fmla="*/ 267 w 367"/>
                    <a:gd name="T13" fmla="*/ 87 h 234"/>
                    <a:gd name="T14" fmla="*/ 257 w 367"/>
                    <a:gd name="T15" fmla="*/ 53 h 234"/>
                    <a:gd name="T16" fmla="*/ 236 w 367"/>
                    <a:gd name="T17" fmla="*/ 24 h 234"/>
                    <a:gd name="T18" fmla="*/ 208 w 367"/>
                    <a:gd name="T19" fmla="*/ 7 h 234"/>
                    <a:gd name="T20" fmla="*/ 172 w 367"/>
                    <a:gd name="T21" fmla="*/ 0 h 234"/>
                    <a:gd name="T22" fmla="*/ 153 w 367"/>
                    <a:gd name="T23" fmla="*/ 2 h 234"/>
                    <a:gd name="T24" fmla="*/ 117 w 367"/>
                    <a:gd name="T25" fmla="*/ 17 h 234"/>
                    <a:gd name="T26" fmla="*/ 92 w 367"/>
                    <a:gd name="T27" fmla="*/ 43 h 234"/>
                    <a:gd name="T28" fmla="*/ 77 w 367"/>
                    <a:gd name="T29" fmla="*/ 77 h 234"/>
                    <a:gd name="T30" fmla="*/ 75 w 367"/>
                    <a:gd name="T31" fmla="*/ 96 h 234"/>
                    <a:gd name="T32" fmla="*/ 58 w 367"/>
                    <a:gd name="T33" fmla="*/ 115 h 234"/>
                    <a:gd name="T34" fmla="*/ 47 w 367"/>
                    <a:gd name="T35" fmla="*/ 117 h 234"/>
                    <a:gd name="T36" fmla="*/ 26 w 367"/>
                    <a:gd name="T37" fmla="*/ 125 h 234"/>
                    <a:gd name="T38" fmla="*/ 9 w 367"/>
                    <a:gd name="T39" fmla="*/ 142 h 234"/>
                    <a:gd name="T40" fmla="*/ 2 w 367"/>
                    <a:gd name="T41" fmla="*/ 162 h 234"/>
                    <a:gd name="T42" fmla="*/ 0 w 367"/>
                    <a:gd name="T43" fmla="*/ 176 h 234"/>
                    <a:gd name="T44" fmla="*/ 3 w 367"/>
                    <a:gd name="T45" fmla="*/ 198 h 234"/>
                    <a:gd name="T46" fmla="*/ 17 w 367"/>
                    <a:gd name="T47" fmla="*/ 217 h 234"/>
                    <a:gd name="T48" fmla="*/ 36 w 367"/>
                    <a:gd name="T49" fmla="*/ 229 h 234"/>
                    <a:gd name="T50" fmla="*/ 58 w 367"/>
                    <a:gd name="T51" fmla="*/ 234 h 234"/>
                    <a:gd name="T52" fmla="*/ 297 w 367"/>
                    <a:gd name="T53" fmla="*/ 234 h 234"/>
                    <a:gd name="T54" fmla="*/ 321 w 367"/>
                    <a:gd name="T55" fmla="*/ 229 h 234"/>
                    <a:gd name="T56" fmla="*/ 340 w 367"/>
                    <a:gd name="T57" fmla="*/ 215 h 234"/>
                    <a:gd name="T58" fmla="*/ 352 w 367"/>
                    <a:gd name="T59" fmla="*/ 204 h 234"/>
                    <a:gd name="T60" fmla="*/ 365 w 367"/>
                    <a:gd name="T61" fmla="*/ 176 h 234"/>
                    <a:gd name="T62" fmla="*/ 367 w 367"/>
                    <a:gd name="T63" fmla="*/ 15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7" h="234">
                      <a:moveTo>
                        <a:pt x="367" y="159"/>
                      </a:moveTo>
                      <a:lnTo>
                        <a:pt x="367" y="159"/>
                      </a:lnTo>
                      <a:lnTo>
                        <a:pt x="365" y="144"/>
                      </a:lnTo>
                      <a:lnTo>
                        <a:pt x="359" y="128"/>
                      </a:lnTo>
                      <a:lnTo>
                        <a:pt x="354" y="117"/>
                      </a:lnTo>
                      <a:lnTo>
                        <a:pt x="344" y="106"/>
                      </a:lnTo>
                      <a:lnTo>
                        <a:pt x="333" y="96"/>
                      </a:lnTo>
                      <a:lnTo>
                        <a:pt x="319" y="89"/>
                      </a:lnTo>
                      <a:lnTo>
                        <a:pt x="306" y="85"/>
                      </a:lnTo>
                      <a:lnTo>
                        <a:pt x="291" y="83"/>
                      </a:lnTo>
                      <a:lnTo>
                        <a:pt x="291" y="83"/>
                      </a:lnTo>
                      <a:lnTo>
                        <a:pt x="278" y="85"/>
                      </a:lnTo>
                      <a:lnTo>
                        <a:pt x="267" y="87"/>
                      </a:lnTo>
                      <a:lnTo>
                        <a:pt x="267" y="87"/>
                      </a:lnTo>
                      <a:lnTo>
                        <a:pt x="265" y="70"/>
                      </a:lnTo>
                      <a:lnTo>
                        <a:pt x="257" y="53"/>
                      </a:lnTo>
                      <a:lnTo>
                        <a:pt x="248" y="38"/>
                      </a:lnTo>
                      <a:lnTo>
                        <a:pt x="236" y="24"/>
                      </a:lnTo>
                      <a:lnTo>
                        <a:pt x="223" y="15"/>
                      </a:lnTo>
                      <a:lnTo>
                        <a:pt x="208" y="7"/>
                      </a:lnTo>
                      <a:lnTo>
                        <a:pt x="189" y="2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53" y="2"/>
                      </a:lnTo>
                      <a:lnTo>
                        <a:pt x="134" y="7"/>
                      </a:lnTo>
                      <a:lnTo>
                        <a:pt x="117" y="17"/>
                      </a:lnTo>
                      <a:lnTo>
                        <a:pt x="104" y="28"/>
                      </a:lnTo>
                      <a:lnTo>
                        <a:pt x="92" y="43"/>
                      </a:lnTo>
                      <a:lnTo>
                        <a:pt x="83" y="58"/>
                      </a:lnTo>
                      <a:lnTo>
                        <a:pt x="77" y="77"/>
                      </a:lnTo>
                      <a:lnTo>
                        <a:pt x="75" y="96"/>
                      </a:lnTo>
                      <a:lnTo>
                        <a:pt x="75" y="96"/>
                      </a:lnTo>
                      <a:lnTo>
                        <a:pt x="77" y="115"/>
                      </a:lnTo>
                      <a:lnTo>
                        <a:pt x="58" y="115"/>
                      </a:lnTo>
                      <a:lnTo>
                        <a:pt x="58" y="115"/>
                      </a:lnTo>
                      <a:lnTo>
                        <a:pt x="47" y="117"/>
                      </a:lnTo>
                      <a:lnTo>
                        <a:pt x="36" y="121"/>
                      </a:lnTo>
                      <a:lnTo>
                        <a:pt x="26" y="125"/>
                      </a:lnTo>
                      <a:lnTo>
                        <a:pt x="17" y="132"/>
                      </a:lnTo>
                      <a:lnTo>
                        <a:pt x="9" y="142"/>
                      </a:lnTo>
                      <a:lnTo>
                        <a:pt x="3" y="151"/>
                      </a:lnTo>
                      <a:lnTo>
                        <a:pt x="2" y="162"/>
                      </a:lnTo>
                      <a:lnTo>
                        <a:pt x="0" y="176"/>
                      </a:lnTo>
                      <a:lnTo>
                        <a:pt x="0" y="176"/>
                      </a:lnTo>
                      <a:lnTo>
                        <a:pt x="2" y="187"/>
                      </a:lnTo>
                      <a:lnTo>
                        <a:pt x="3" y="198"/>
                      </a:lnTo>
                      <a:lnTo>
                        <a:pt x="9" y="208"/>
                      </a:lnTo>
                      <a:lnTo>
                        <a:pt x="17" y="217"/>
                      </a:lnTo>
                      <a:lnTo>
                        <a:pt x="26" y="225"/>
                      </a:lnTo>
                      <a:lnTo>
                        <a:pt x="36" y="229"/>
                      </a:lnTo>
                      <a:lnTo>
                        <a:pt x="47" y="232"/>
                      </a:lnTo>
                      <a:lnTo>
                        <a:pt x="58" y="234"/>
                      </a:lnTo>
                      <a:lnTo>
                        <a:pt x="297" y="234"/>
                      </a:lnTo>
                      <a:lnTo>
                        <a:pt x="297" y="234"/>
                      </a:lnTo>
                      <a:lnTo>
                        <a:pt x="310" y="232"/>
                      </a:lnTo>
                      <a:lnTo>
                        <a:pt x="321" y="229"/>
                      </a:lnTo>
                      <a:lnTo>
                        <a:pt x="333" y="223"/>
                      </a:lnTo>
                      <a:lnTo>
                        <a:pt x="340" y="215"/>
                      </a:lnTo>
                      <a:lnTo>
                        <a:pt x="340" y="215"/>
                      </a:lnTo>
                      <a:lnTo>
                        <a:pt x="352" y="204"/>
                      </a:lnTo>
                      <a:lnTo>
                        <a:pt x="359" y="189"/>
                      </a:lnTo>
                      <a:lnTo>
                        <a:pt x="365" y="176"/>
                      </a:lnTo>
                      <a:lnTo>
                        <a:pt x="367" y="159"/>
                      </a:lnTo>
                      <a:lnTo>
                        <a:pt x="367" y="15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dirty="0"/>
                </a:p>
              </p:txBody>
            </p:sp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172E2F0-A2FC-4968-8B8C-A3D1F4593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326347" y="2717548"/>
                <a:ext cx="787610" cy="787610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A4E71E7-8224-46FD-A150-1EB4BF84C6A7}"/>
                  </a:ext>
                </a:extLst>
              </p:cNvPr>
              <p:cNvGrpSpPr/>
              <p:nvPr/>
            </p:nvGrpSpPr>
            <p:grpSpPr>
              <a:xfrm>
                <a:off x="9054648" y="3331519"/>
                <a:ext cx="666666" cy="666666"/>
                <a:chOff x="9095591" y="4521909"/>
                <a:chExt cx="666666" cy="666666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A6A7C00-FF6A-40AE-BF4A-EA17F46208E6}"/>
                    </a:ext>
                  </a:extLst>
                </p:cNvPr>
                <p:cNvSpPr/>
                <p:nvPr/>
              </p:nvSpPr>
              <p:spPr>
                <a:xfrm>
                  <a:off x="9095591" y="4521909"/>
                  <a:ext cx="666666" cy="66666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9C123AC-0539-4D4A-9C30-BD0EC774D7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185183" y="4636218"/>
                  <a:ext cx="481163" cy="438048"/>
                  <a:chOff x="2768497" y="2552008"/>
                  <a:chExt cx="714355" cy="615390"/>
                </a:xfrm>
                <a:solidFill>
                  <a:schemeClr val="bg1"/>
                </a:solidFill>
              </p:grpSpPr>
              <p:sp>
                <p:nvSpPr>
                  <p:cNvPr id="63" name="Freeform 116">
                    <a:extLst>
                      <a:ext uri="{FF2B5EF4-FFF2-40B4-BE49-F238E27FC236}">
                        <a16:creationId xmlns:a16="http://schemas.microsoft.com/office/drawing/2014/main" id="{EB364CE3-6ADF-4EF2-B671-20F00599340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070793" y="2751740"/>
                    <a:ext cx="412059" cy="415658"/>
                  </a:xfrm>
                  <a:custGeom>
                    <a:avLst/>
                    <a:gdLst>
                      <a:gd name="T0" fmla="*/ 578 w 1166"/>
                      <a:gd name="T1" fmla="*/ 0 h 1176"/>
                      <a:gd name="T2" fmla="*/ 454 w 1166"/>
                      <a:gd name="T3" fmla="*/ 13 h 1176"/>
                      <a:gd name="T4" fmla="*/ 455 w 1166"/>
                      <a:gd name="T5" fmla="*/ 25 h 1176"/>
                      <a:gd name="T6" fmla="*/ 0 w 1166"/>
                      <a:gd name="T7" fmla="*/ 693 h 1176"/>
                      <a:gd name="T8" fmla="*/ 578 w 1166"/>
                      <a:gd name="T9" fmla="*/ 1176 h 1176"/>
                      <a:gd name="T10" fmla="*/ 1166 w 1166"/>
                      <a:gd name="T11" fmla="*/ 588 h 1176"/>
                      <a:gd name="T12" fmla="*/ 578 w 1166"/>
                      <a:gd name="T13" fmla="*/ 0 h 1176"/>
                      <a:gd name="T14" fmla="*/ 622 w 1166"/>
                      <a:gd name="T15" fmla="*/ 842 h 1176"/>
                      <a:gd name="T16" fmla="*/ 622 w 1166"/>
                      <a:gd name="T17" fmla="*/ 926 h 1176"/>
                      <a:gd name="T18" fmla="*/ 527 w 1166"/>
                      <a:gd name="T19" fmla="*/ 926 h 1176"/>
                      <a:gd name="T20" fmla="*/ 527 w 1166"/>
                      <a:gd name="T21" fmla="*/ 849 h 1176"/>
                      <a:gd name="T22" fmla="*/ 380 w 1166"/>
                      <a:gd name="T23" fmla="*/ 814 h 1176"/>
                      <a:gd name="T24" fmla="*/ 407 w 1166"/>
                      <a:gd name="T25" fmla="*/ 698 h 1176"/>
                      <a:gd name="T26" fmla="*/ 553 w 1166"/>
                      <a:gd name="T27" fmla="*/ 735 h 1176"/>
                      <a:gd name="T28" fmla="*/ 624 w 1166"/>
                      <a:gd name="T29" fmla="*/ 697 h 1176"/>
                      <a:gd name="T30" fmla="*/ 538 w 1166"/>
                      <a:gd name="T31" fmla="*/ 636 h 1176"/>
                      <a:gd name="T32" fmla="*/ 384 w 1166"/>
                      <a:gd name="T33" fmla="*/ 480 h 1176"/>
                      <a:gd name="T34" fmla="*/ 531 w 1166"/>
                      <a:gd name="T35" fmla="*/ 325 h 1176"/>
                      <a:gd name="T36" fmla="*/ 531 w 1166"/>
                      <a:gd name="T37" fmla="*/ 249 h 1176"/>
                      <a:gd name="T38" fmla="*/ 626 w 1166"/>
                      <a:gd name="T39" fmla="*/ 249 h 1176"/>
                      <a:gd name="T40" fmla="*/ 626 w 1166"/>
                      <a:gd name="T41" fmla="*/ 319 h 1176"/>
                      <a:gd name="T42" fmla="*/ 752 w 1166"/>
                      <a:gd name="T43" fmla="*/ 345 h 1176"/>
                      <a:gd name="T44" fmla="*/ 725 w 1166"/>
                      <a:gd name="T45" fmla="*/ 456 h 1176"/>
                      <a:gd name="T46" fmla="*/ 599 w 1166"/>
                      <a:gd name="T47" fmla="*/ 428 h 1176"/>
                      <a:gd name="T48" fmla="*/ 535 w 1166"/>
                      <a:gd name="T49" fmla="*/ 464 h 1176"/>
                      <a:gd name="T50" fmla="*/ 633 w 1166"/>
                      <a:gd name="T51" fmla="*/ 525 h 1176"/>
                      <a:gd name="T52" fmla="*/ 777 w 1166"/>
                      <a:gd name="T53" fmla="*/ 682 h 1176"/>
                      <a:gd name="T54" fmla="*/ 622 w 1166"/>
                      <a:gd name="T55" fmla="*/ 842 h 1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166" h="1176">
                        <a:moveTo>
                          <a:pt x="578" y="0"/>
                        </a:moveTo>
                        <a:cubicBezTo>
                          <a:pt x="536" y="0"/>
                          <a:pt x="494" y="4"/>
                          <a:pt x="454" y="13"/>
                        </a:cubicBezTo>
                        <a:cubicBezTo>
                          <a:pt x="454" y="17"/>
                          <a:pt x="455" y="21"/>
                          <a:pt x="455" y="25"/>
                        </a:cubicBezTo>
                        <a:cubicBezTo>
                          <a:pt x="455" y="329"/>
                          <a:pt x="266" y="588"/>
                          <a:pt x="0" y="693"/>
                        </a:cubicBezTo>
                        <a:cubicBezTo>
                          <a:pt x="49" y="968"/>
                          <a:pt x="289" y="1176"/>
                          <a:pt x="578" y="1176"/>
                        </a:cubicBezTo>
                        <a:cubicBezTo>
                          <a:pt x="903" y="1176"/>
                          <a:pt x="1166" y="912"/>
                          <a:pt x="1166" y="588"/>
                        </a:cubicBezTo>
                        <a:cubicBezTo>
                          <a:pt x="1166" y="263"/>
                          <a:pt x="903" y="0"/>
                          <a:pt x="578" y="0"/>
                        </a:cubicBezTo>
                        <a:close/>
                        <a:moveTo>
                          <a:pt x="622" y="842"/>
                        </a:moveTo>
                        <a:cubicBezTo>
                          <a:pt x="622" y="926"/>
                          <a:pt x="622" y="926"/>
                          <a:pt x="622" y="926"/>
                        </a:cubicBezTo>
                        <a:cubicBezTo>
                          <a:pt x="527" y="926"/>
                          <a:pt x="527" y="926"/>
                          <a:pt x="527" y="926"/>
                        </a:cubicBezTo>
                        <a:cubicBezTo>
                          <a:pt x="527" y="849"/>
                          <a:pt x="527" y="849"/>
                          <a:pt x="527" y="849"/>
                        </a:cubicBezTo>
                        <a:cubicBezTo>
                          <a:pt x="469" y="847"/>
                          <a:pt x="412" y="831"/>
                          <a:pt x="380" y="814"/>
                        </a:cubicBezTo>
                        <a:cubicBezTo>
                          <a:pt x="407" y="698"/>
                          <a:pt x="407" y="698"/>
                          <a:pt x="407" y="698"/>
                        </a:cubicBezTo>
                        <a:cubicBezTo>
                          <a:pt x="445" y="717"/>
                          <a:pt x="496" y="735"/>
                          <a:pt x="553" y="735"/>
                        </a:cubicBezTo>
                        <a:cubicBezTo>
                          <a:pt x="595" y="735"/>
                          <a:pt x="624" y="723"/>
                          <a:pt x="624" y="697"/>
                        </a:cubicBezTo>
                        <a:cubicBezTo>
                          <a:pt x="624" y="671"/>
                          <a:pt x="600" y="655"/>
                          <a:pt x="538" y="636"/>
                        </a:cubicBezTo>
                        <a:cubicBezTo>
                          <a:pt x="448" y="607"/>
                          <a:pt x="384" y="564"/>
                          <a:pt x="384" y="480"/>
                        </a:cubicBezTo>
                        <a:cubicBezTo>
                          <a:pt x="384" y="404"/>
                          <a:pt x="436" y="344"/>
                          <a:pt x="531" y="325"/>
                        </a:cubicBezTo>
                        <a:cubicBezTo>
                          <a:pt x="531" y="249"/>
                          <a:pt x="531" y="249"/>
                          <a:pt x="531" y="249"/>
                        </a:cubicBezTo>
                        <a:cubicBezTo>
                          <a:pt x="626" y="249"/>
                          <a:pt x="626" y="249"/>
                          <a:pt x="626" y="249"/>
                        </a:cubicBezTo>
                        <a:cubicBezTo>
                          <a:pt x="626" y="319"/>
                          <a:pt x="626" y="319"/>
                          <a:pt x="626" y="319"/>
                        </a:cubicBezTo>
                        <a:cubicBezTo>
                          <a:pt x="683" y="321"/>
                          <a:pt x="723" y="333"/>
                          <a:pt x="752" y="345"/>
                        </a:cubicBezTo>
                        <a:cubicBezTo>
                          <a:pt x="725" y="456"/>
                          <a:pt x="725" y="456"/>
                          <a:pt x="725" y="456"/>
                        </a:cubicBezTo>
                        <a:cubicBezTo>
                          <a:pt x="703" y="447"/>
                          <a:pt x="663" y="428"/>
                          <a:pt x="599" y="428"/>
                        </a:cubicBezTo>
                        <a:cubicBezTo>
                          <a:pt x="550" y="428"/>
                          <a:pt x="535" y="445"/>
                          <a:pt x="535" y="464"/>
                        </a:cubicBezTo>
                        <a:cubicBezTo>
                          <a:pt x="535" y="484"/>
                          <a:pt x="564" y="500"/>
                          <a:pt x="633" y="525"/>
                        </a:cubicBezTo>
                        <a:cubicBezTo>
                          <a:pt x="738" y="559"/>
                          <a:pt x="777" y="607"/>
                          <a:pt x="777" y="682"/>
                        </a:cubicBezTo>
                        <a:cubicBezTo>
                          <a:pt x="777" y="760"/>
                          <a:pt x="722" y="824"/>
                          <a:pt x="622" y="84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  <p:sp>
                <p:nvSpPr>
                  <p:cNvPr id="64" name="Freeform 117">
                    <a:extLst>
                      <a:ext uri="{FF2B5EF4-FFF2-40B4-BE49-F238E27FC236}">
                        <a16:creationId xmlns:a16="http://schemas.microsoft.com/office/drawing/2014/main" id="{9028A1FE-7450-4D9A-AB89-8170D2482C7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68497" y="2552008"/>
                    <a:ext cx="415658" cy="417456"/>
                  </a:xfrm>
                  <a:custGeom>
                    <a:avLst/>
                    <a:gdLst>
                      <a:gd name="T0" fmla="*/ 1175 w 1176"/>
                      <a:gd name="T1" fmla="*/ 620 h 1176"/>
                      <a:gd name="T2" fmla="*/ 1176 w 1176"/>
                      <a:gd name="T3" fmla="*/ 588 h 1176"/>
                      <a:gd name="T4" fmla="*/ 588 w 1176"/>
                      <a:gd name="T5" fmla="*/ 0 h 1176"/>
                      <a:gd name="T6" fmla="*/ 0 w 1176"/>
                      <a:gd name="T7" fmla="*/ 588 h 1176"/>
                      <a:gd name="T8" fmla="*/ 588 w 1176"/>
                      <a:gd name="T9" fmla="*/ 1176 h 1176"/>
                      <a:gd name="T10" fmla="*/ 843 w 1176"/>
                      <a:gd name="T11" fmla="*/ 1118 h 1176"/>
                      <a:gd name="T12" fmla="*/ 1175 w 1176"/>
                      <a:gd name="T13" fmla="*/ 620 h 1176"/>
                      <a:gd name="T14" fmla="*/ 871 w 1176"/>
                      <a:gd name="T15" fmla="*/ 969 h 1176"/>
                      <a:gd name="T16" fmla="*/ 588 w 1176"/>
                      <a:gd name="T17" fmla="*/ 1062 h 1176"/>
                      <a:gd name="T18" fmla="*/ 114 w 1176"/>
                      <a:gd name="T19" fmla="*/ 588 h 1176"/>
                      <a:gd name="T20" fmla="*/ 588 w 1176"/>
                      <a:gd name="T21" fmla="*/ 114 h 1176"/>
                      <a:gd name="T22" fmla="*/ 1063 w 1176"/>
                      <a:gd name="T23" fmla="*/ 588 h 1176"/>
                      <a:gd name="T24" fmla="*/ 1049 w 1176"/>
                      <a:gd name="T25" fmla="*/ 703 h 1176"/>
                      <a:gd name="T26" fmla="*/ 871 w 1176"/>
                      <a:gd name="T27" fmla="*/ 969 h 1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76" h="1176">
                        <a:moveTo>
                          <a:pt x="1175" y="620"/>
                        </a:moveTo>
                        <a:cubicBezTo>
                          <a:pt x="1176" y="610"/>
                          <a:pt x="1176" y="599"/>
                          <a:pt x="1176" y="588"/>
                        </a:cubicBezTo>
                        <a:cubicBezTo>
                          <a:pt x="1176" y="263"/>
                          <a:pt x="913" y="0"/>
                          <a:pt x="588" y="0"/>
                        </a:cubicBezTo>
                        <a:cubicBezTo>
                          <a:pt x="264" y="0"/>
                          <a:pt x="0" y="263"/>
                          <a:pt x="0" y="588"/>
                        </a:cubicBezTo>
                        <a:cubicBezTo>
                          <a:pt x="0" y="913"/>
                          <a:pt x="264" y="1176"/>
                          <a:pt x="588" y="1176"/>
                        </a:cubicBezTo>
                        <a:cubicBezTo>
                          <a:pt x="680" y="1176"/>
                          <a:pt x="766" y="1155"/>
                          <a:pt x="843" y="1118"/>
                        </a:cubicBezTo>
                        <a:cubicBezTo>
                          <a:pt x="1031" y="1028"/>
                          <a:pt x="1163" y="840"/>
                          <a:pt x="1175" y="620"/>
                        </a:cubicBezTo>
                        <a:close/>
                        <a:moveTo>
                          <a:pt x="871" y="969"/>
                        </a:moveTo>
                        <a:cubicBezTo>
                          <a:pt x="792" y="1028"/>
                          <a:pt x="694" y="1062"/>
                          <a:pt x="588" y="1062"/>
                        </a:cubicBezTo>
                        <a:cubicBezTo>
                          <a:pt x="326" y="1062"/>
                          <a:pt x="114" y="850"/>
                          <a:pt x="114" y="588"/>
                        </a:cubicBezTo>
                        <a:cubicBezTo>
                          <a:pt x="114" y="326"/>
                          <a:pt x="326" y="114"/>
                          <a:pt x="588" y="114"/>
                        </a:cubicBezTo>
                        <a:cubicBezTo>
                          <a:pt x="850" y="114"/>
                          <a:pt x="1063" y="326"/>
                          <a:pt x="1063" y="588"/>
                        </a:cubicBezTo>
                        <a:cubicBezTo>
                          <a:pt x="1063" y="628"/>
                          <a:pt x="1058" y="666"/>
                          <a:pt x="1049" y="703"/>
                        </a:cubicBezTo>
                        <a:cubicBezTo>
                          <a:pt x="1022" y="811"/>
                          <a:pt x="958" y="905"/>
                          <a:pt x="871" y="9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  <p:sp>
                <p:nvSpPr>
                  <p:cNvPr id="65" name="Freeform 118">
                    <a:extLst>
                      <a:ext uri="{FF2B5EF4-FFF2-40B4-BE49-F238E27FC236}">
                        <a16:creationId xmlns:a16="http://schemas.microsoft.com/office/drawing/2014/main" id="{9A91B45B-9580-4569-AA9E-B37820DB8F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7050" y="2640178"/>
                    <a:ext cx="140352" cy="241117"/>
                  </a:xfrm>
                  <a:custGeom>
                    <a:avLst/>
                    <a:gdLst>
                      <a:gd name="T0" fmla="*/ 254 w 397"/>
                      <a:gd name="T1" fmla="*/ 277 h 678"/>
                      <a:gd name="T2" fmla="*/ 155 w 397"/>
                      <a:gd name="T3" fmla="*/ 215 h 678"/>
                      <a:gd name="T4" fmla="*/ 220 w 397"/>
                      <a:gd name="T5" fmla="*/ 179 h 678"/>
                      <a:gd name="T6" fmla="*/ 345 w 397"/>
                      <a:gd name="T7" fmla="*/ 207 h 678"/>
                      <a:gd name="T8" fmla="*/ 372 w 397"/>
                      <a:gd name="T9" fmla="*/ 97 h 678"/>
                      <a:gd name="T10" fmla="*/ 246 w 397"/>
                      <a:gd name="T11" fmla="*/ 70 h 678"/>
                      <a:gd name="T12" fmla="*/ 246 w 397"/>
                      <a:gd name="T13" fmla="*/ 0 h 678"/>
                      <a:gd name="T14" fmla="*/ 151 w 397"/>
                      <a:gd name="T15" fmla="*/ 0 h 678"/>
                      <a:gd name="T16" fmla="*/ 151 w 397"/>
                      <a:gd name="T17" fmla="*/ 77 h 678"/>
                      <a:gd name="T18" fmla="*/ 4 w 397"/>
                      <a:gd name="T19" fmla="*/ 232 h 678"/>
                      <a:gd name="T20" fmla="*/ 158 w 397"/>
                      <a:gd name="T21" fmla="*/ 387 h 678"/>
                      <a:gd name="T22" fmla="*/ 245 w 397"/>
                      <a:gd name="T23" fmla="*/ 448 h 678"/>
                      <a:gd name="T24" fmla="*/ 173 w 397"/>
                      <a:gd name="T25" fmla="*/ 486 h 678"/>
                      <a:gd name="T26" fmla="*/ 27 w 397"/>
                      <a:gd name="T27" fmla="*/ 450 h 678"/>
                      <a:gd name="T28" fmla="*/ 0 w 397"/>
                      <a:gd name="T29" fmla="*/ 565 h 678"/>
                      <a:gd name="T30" fmla="*/ 147 w 397"/>
                      <a:gd name="T31" fmla="*/ 600 h 678"/>
                      <a:gd name="T32" fmla="*/ 147 w 397"/>
                      <a:gd name="T33" fmla="*/ 678 h 678"/>
                      <a:gd name="T34" fmla="*/ 242 w 397"/>
                      <a:gd name="T35" fmla="*/ 678 h 678"/>
                      <a:gd name="T36" fmla="*/ 242 w 397"/>
                      <a:gd name="T37" fmla="*/ 593 h 678"/>
                      <a:gd name="T38" fmla="*/ 397 w 397"/>
                      <a:gd name="T39" fmla="*/ 434 h 678"/>
                      <a:gd name="T40" fmla="*/ 254 w 397"/>
                      <a:gd name="T41" fmla="*/ 277 h 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97" h="678">
                        <a:moveTo>
                          <a:pt x="254" y="277"/>
                        </a:moveTo>
                        <a:cubicBezTo>
                          <a:pt x="184" y="252"/>
                          <a:pt x="155" y="236"/>
                          <a:pt x="155" y="215"/>
                        </a:cubicBezTo>
                        <a:cubicBezTo>
                          <a:pt x="155" y="197"/>
                          <a:pt x="170" y="179"/>
                          <a:pt x="220" y="179"/>
                        </a:cubicBezTo>
                        <a:cubicBezTo>
                          <a:pt x="283" y="179"/>
                          <a:pt x="323" y="198"/>
                          <a:pt x="345" y="207"/>
                        </a:cubicBezTo>
                        <a:cubicBezTo>
                          <a:pt x="372" y="97"/>
                          <a:pt x="372" y="97"/>
                          <a:pt x="372" y="97"/>
                        </a:cubicBezTo>
                        <a:cubicBezTo>
                          <a:pt x="343" y="84"/>
                          <a:pt x="304" y="73"/>
                          <a:pt x="246" y="70"/>
                        </a:cubicBezTo>
                        <a:cubicBezTo>
                          <a:pt x="246" y="0"/>
                          <a:pt x="246" y="0"/>
                          <a:pt x="246" y="0"/>
                        </a:cubicBezTo>
                        <a:cubicBezTo>
                          <a:pt x="151" y="0"/>
                          <a:pt x="151" y="0"/>
                          <a:pt x="151" y="0"/>
                        </a:cubicBezTo>
                        <a:cubicBezTo>
                          <a:pt x="151" y="77"/>
                          <a:pt x="151" y="77"/>
                          <a:pt x="151" y="77"/>
                        </a:cubicBezTo>
                        <a:cubicBezTo>
                          <a:pt x="56" y="96"/>
                          <a:pt x="4" y="156"/>
                          <a:pt x="4" y="232"/>
                        </a:cubicBezTo>
                        <a:cubicBezTo>
                          <a:pt x="4" y="316"/>
                          <a:pt x="68" y="358"/>
                          <a:pt x="158" y="387"/>
                        </a:cubicBezTo>
                        <a:cubicBezTo>
                          <a:pt x="220" y="406"/>
                          <a:pt x="245" y="422"/>
                          <a:pt x="245" y="448"/>
                        </a:cubicBezTo>
                        <a:cubicBezTo>
                          <a:pt x="245" y="475"/>
                          <a:pt x="215" y="486"/>
                          <a:pt x="173" y="486"/>
                        </a:cubicBezTo>
                        <a:cubicBezTo>
                          <a:pt x="116" y="486"/>
                          <a:pt x="65" y="468"/>
                          <a:pt x="27" y="450"/>
                        </a:cubicBezTo>
                        <a:cubicBezTo>
                          <a:pt x="0" y="565"/>
                          <a:pt x="0" y="565"/>
                          <a:pt x="0" y="565"/>
                        </a:cubicBezTo>
                        <a:cubicBezTo>
                          <a:pt x="32" y="582"/>
                          <a:pt x="89" y="598"/>
                          <a:pt x="147" y="600"/>
                        </a:cubicBezTo>
                        <a:cubicBezTo>
                          <a:pt x="147" y="678"/>
                          <a:pt x="147" y="678"/>
                          <a:pt x="147" y="678"/>
                        </a:cubicBezTo>
                        <a:cubicBezTo>
                          <a:pt x="242" y="678"/>
                          <a:pt x="242" y="678"/>
                          <a:pt x="242" y="678"/>
                        </a:cubicBezTo>
                        <a:cubicBezTo>
                          <a:pt x="242" y="593"/>
                          <a:pt x="242" y="593"/>
                          <a:pt x="242" y="593"/>
                        </a:cubicBezTo>
                        <a:cubicBezTo>
                          <a:pt x="342" y="575"/>
                          <a:pt x="397" y="511"/>
                          <a:pt x="397" y="434"/>
                        </a:cubicBezTo>
                        <a:cubicBezTo>
                          <a:pt x="397" y="358"/>
                          <a:pt x="359" y="311"/>
                          <a:pt x="254" y="27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 dirty="0"/>
                  </a:p>
                </p:txBody>
              </p:sp>
            </p:grp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81BE03-D79D-42A8-B2DD-236160A0C7E6}"/>
                </a:ext>
              </a:extLst>
            </p:cNvPr>
            <p:cNvSpPr txBox="1"/>
            <p:nvPr/>
          </p:nvSpPr>
          <p:spPr>
            <a:xfrm>
              <a:off x="9887755" y="4897699"/>
              <a:ext cx="1310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Arial Black" panose="020B0A04020102020204" pitchFamily="34" charset="0"/>
                </a:rPr>
                <a:t>CLM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BD9FA95-EEA2-4079-A0B6-B74A4AFDBCCA}"/>
              </a:ext>
            </a:extLst>
          </p:cNvPr>
          <p:cNvSpPr txBox="1"/>
          <p:nvPr/>
        </p:nvSpPr>
        <p:spPr>
          <a:xfrm>
            <a:off x="533376" y="5704581"/>
            <a:ext cx="7590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i="1" dirty="0">
                <a:solidFill>
                  <a:schemeClr val="bg1"/>
                </a:solidFill>
              </a:rPr>
              <a:t>November 2018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AE24AA-1953-485B-9D2D-6A9FFA4E1667}"/>
              </a:ext>
            </a:extLst>
          </p:cNvPr>
          <p:cNvSpPr txBox="1"/>
          <p:nvPr/>
        </p:nvSpPr>
        <p:spPr>
          <a:xfrm>
            <a:off x="533376" y="6276879"/>
            <a:ext cx="7590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1200" i="1" dirty="0">
                <a:solidFill>
                  <a:schemeClr val="bg1"/>
                </a:solidFill>
              </a:rPr>
              <a:t>For internal use only</a:t>
            </a:r>
          </a:p>
        </p:txBody>
      </p:sp>
      <p:sp>
        <p:nvSpPr>
          <p:cNvPr id="3" name="Rectangle 2"/>
          <p:cNvSpPr/>
          <p:nvPr/>
        </p:nvSpPr>
        <p:spPr>
          <a:xfrm>
            <a:off x="252734" y="1652926"/>
            <a:ext cx="8557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rNext</a:t>
            </a:r>
            <a:r>
              <a:rPr lang="en-US" sz="2400" b="1" dirty="0"/>
              <a:t> – Environments and Branching</a:t>
            </a:r>
          </a:p>
          <a:p>
            <a:endParaRPr lang="en-US" b="1" dirty="0"/>
          </a:p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302248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3" y="415636"/>
            <a:ext cx="9123509" cy="538452"/>
          </a:xfrm>
        </p:spPr>
        <p:txBody>
          <a:bodyPr/>
          <a:lstStyle/>
          <a:p>
            <a:r>
              <a:rPr lang="en-US" dirty="0">
                <a:solidFill>
                  <a:srgbClr val="007856"/>
                </a:solidFill>
              </a:rPr>
              <a:t>Appendix: Not too distant future state</a:t>
            </a:r>
          </a:p>
        </p:txBody>
      </p:sp>
      <p:sp>
        <p:nvSpPr>
          <p:cNvPr id="9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1854"/>
            <a:ext cx="7659688" cy="365125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prstClr val="white">
                    <a:lumMod val="65000"/>
                  </a:prstClr>
                </a:solidFill>
              </a:rPr>
              <a:t>Copyright © 2016 Accenture  All Rights Reserved.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227763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DAF816-6AB7-8D41-9854-C9E8F44FB1B1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3994" y="1224395"/>
            <a:ext cx="1565684" cy="640315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prstClr val="white"/>
                </a:solidFill>
                <a:latin typeface="Trebuchet MS" panose="020B0603020202020204" pitchFamily="34" charset="0"/>
                <a:ea typeface="ＭＳ Ｐゴシック" charset="-128"/>
              </a:rPr>
              <a:t>Salesforce Cloud – Development Instance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5867" y="1224395"/>
            <a:ext cx="1447800" cy="640315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prstClr val="white"/>
                </a:solidFill>
                <a:latin typeface="Trebuchet MS" panose="020B0603020202020204" pitchFamily="34" charset="0"/>
                <a:ea typeface="ＭＳ Ｐゴシック" charset="-128"/>
              </a:rPr>
              <a:t>Developer Local Machine With Eclipse / eGIT Tools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06073" y="1224372"/>
            <a:ext cx="6497115" cy="6530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prstClr val="white"/>
              </a:solidFill>
              <a:latin typeface="Trebuchet MS" panose="020B0603020202020204" pitchFamily="34" charset="0"/>
              <a:ea typeface="ＭＳ Ｐゴシック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15348" y="1224372"/>
            <a:ext cx="1467918" cy="638362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prstClr val="white"/>
                </a:solidFill>
                <a:latin typeface="Trebuchet MS" panose="020B0603020202020204" pitchFamily="34" charset="0"/>
                <a:ea typeface="ＭＳ Ｐゴシック" charset="-128"/>
              </a:rPr>
              <a:t>Salesforce Sandboxes-UAT, Test &amp; Prod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9123" y="1308736"/>
            <a:ext cx="1826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Trebuchet MS" panose="020B0603020202020204" pitchFamily="34" charset="0"/>
                <a:ea typeface="ＭＳ Ｐゴシック" charset="-128"/>
              </a:rPr>
              <a:t>M&amp;T DevOps Platform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63994" y="1922543"/>
            <a:ext cx="11319284" cy="16733"/>
          </a:xfrm>
          <a:prstGeom prst="line">
            <a:avLst/>
          </a:prstGeom>
          <a:noFill/>
          <a:ln w="28575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>
            <a:off x="2167598" y="1224383"/>
            <a:ext cx="0" cy="4706371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lgDash"/>
            <a:miter lim="800000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10359267" y="1224383"/>
            <a:ext cx="0" cy="4706371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lgDash"/>
            <a:miter lim="800000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>
            <a:off x="3729869" y="1224383"/>
            <a:ext cx="0" cy="4706371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lgDash"/>
            <a:miter lim="800000"/>
          </a:ln>
          <a:effectLst/>
        </p:spPr>
      </p:cxnSp>
      <p:pic>
        <p:nvPicPr>
          <p:cNvPr id="22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05" y="2729712"/>
            <a:ext cx="542925" cy="603647"/>
          </a:xfrm>
          <a:prstGeom prst="rect">
            <a:avLst/>
          </a:prstGeom>
          <a:noFill/>
          <a:ln w="28575">
            <a:solidFill>
              <a:sysClr val="window" lastClr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40" y="2660953"/>
            <a:ext cx="528437" cy="5284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9" y="2525710"/>
            <a:ext cx="1178417" cy="6528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25628" y="3379911"/>
            <a:ext cx="987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ＭＳ Ｐゴシック" charset="-128"/>
              </a:rPr>
              <a:t>Code From Salesforce To Developer Machine</a:t>
            </a:r>
          </a:p>
        </p:txBody>
      </p:sp>
      <p:pic>
        <p:nvPicPr>
          <p:cNvPr id="26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89720" y="3262069"/>
            <a:ext cx="397194" cy="33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81616" y="3634577"/>
            <a:ext cx="7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ＭＳ Ｐゴシック" charset="-128"/>
              </a:rPr>
              <a:t>Local  </a:t>
            </a:r>
            <a:r>
              <a:rPr lang="en-US" sz="1000" b="1" dirty="0" err="1">
                <a:solidFill>
                  <a:prstClr val="black"/>
                </a:solidFill>
                <a:latin typeface="Calibri" panose="020F0502020204030204"/>
                <a:ea typeface="ＭＳ Ｐゴシック" charset="-128"/>
              </a:rPr>
              <a:t>Git</a:t>
            </a: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ＭＳ Ｐゴシック" charset="-128"/>
              </a:rPr>
              <a:t>/TFS Repository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48480" y="2680437"/>
            <a:ext cx="62211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1969405" y="2973906"/>
            <a:ext cx="608022" cy="148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622166" y="2264832"/>
            <a:ext cx="143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pPr defTabSz="457200"/>
            <a:r>
              <a:rPr lang="en-US" dirty="0">
                <a:ea typeface="ＭＳ Ｐゴシック" charset="-128"/>
              </a:rPr>
              <a:t>Save - Update Dev Instance</a:t>
            </a:r>
          </a:p>
        </p:txBody>
      </p:sp>
      <p:pic>
        <p:nvPicPr>
          <p:cNvPr id="31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48" y="2731739"/>
            <a:ext cx="889698" cy="37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008" y="2729687"/>
            <a:ext cx="670468" cy="53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56" y="2682000"/>
            <a:ext cx="542925" cy="603647"/>
          </a:xfrm>
          <a:prstGeom prst="rect">
            <a:avLst/>
          </a:prstGeom>
          <a:noFill/>
          <a:ln w="28575">
            <a:solidFill>
              <a:sysClr val="window" lastClr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99" y="4169116"/>
            <a:ext cx="455536" cy="62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" name="Group 6147"/>
          <p:cNvGrpSpPr/>
          <p:nvPr/>
        </p:nvGrpSpPr>
        <p:grpSpPr>
          <a:xfrm>
            <a:off x="10415361" y="2584750"/>
            <a:ext cx="1252053" cy="652896"/>
            <a:chOff x="10571681" y="2673807"/>
            <a:chExt cx="1252053" cy="65289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5317" y="2673807"/>
              <a:ext cx="1178417" cy="652896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0571681" y="3000175"/>
              <a:ext cx="1027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prstClr val="white"/>
                  </a:solidFill>
                  <a:latin typeface="Trebuchet MS" panose="020B0603020202020204" pitchFamily="34" charset="0"/>
                  <a:ea typeface="ＭＳ Ｐゴシック" charset="-128"/>
                </a:rPr>
                <a:t>Test</a:t>
              </a:r>
            </a:p>
          </p:txBody>
        </p:sp>
      </p:grpSp>
      <p:grpSp>
        <p:nvGrpSpPr>
          <p:cNvPr id="6149" name="Group 6148"/>
          <p:cNvGrpSpPr/>
          <p:nvPr/>
        </p:nvGrpSpPr>
        <p:grpSpPr>
          <a:xfrm>
            <a:off x="10467661" y="3509626"/>
            <a:ext cx="1201945" cy="652896"/>
            <a:chOff x="10623981" y="3598683"/>
            <a:chExt cx="1201945" cy="65289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7509" y="3598683"/>
              <a:ext cx="1178417" cy="65289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0623981" y="3935623"/>
              <a:ext cx="1027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prstClr val="white"/>
                  </a:solidFill>
                  <a:latin typeface="Trebuchet MS" panose="020B0603020202020204" pitchFamily="34" charset="0"/>
                  <a:ea typeface="ＭＳ Ｐゴシック" charset="-128"/>
                </a:rPr>
                <a:t>UAT</a:t>
              </a:r>
            </a:p>
          </p:txBody>
        </p:sp>
      </p:grpSp>
      <p:grpSp>
        <p:nvGrpSpPr>
          <p:cNvPr id="6147" name="Group 6146"/>
          <p:cNvGrpSpPr/>
          <p:nvPr/>
        </p:nvGrpSpPr>
        <p:grpSpPr>
          <a:xfrm>
            <a:off x="10488691" y="4681414"/>
            <a:ext cx="1184080" cy="652896"/>
            <a:chOff x="10645011" y="4770471"/>
            <a:chExt cx="1184080" cy="652896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674" y="4770471"/>
              <a:ext cx="1178417" cy="65289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0645011" y="5099328"/>
              <a:ext cx="1027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prstClr val="white"/>
                  </a:solidFill>
                  <a:latin typeface="Trebuchet MS" panose="020B0603020202020204" pitchFamily="34" charset="0"/>
                  <a:ea typeface="ＭＳ Ｐゴシック" charset="-128"/>
                </a:rPr>
                <a:t>Prod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0238" y="5997200"/>
            <a:ext cx="638511" cy="321461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18900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rebuchet MS" panose="020B0603020202020204" pitchFamily="34" charset="0"/>
                <a:ea typeface="ヒラギノ角ゴ ProN W3" charset="0"/>
                <a:cs typeface="ヒラギノ角ゴ ProN W3" charset="0"/>
              </a:defRPr>
            </a:lvl1pPr>
          </a:lstStyle>
          <a:p>
            <a:pPr algn="l">
              <a:defRPr/>
            </a:pPr>
            <a:r>
              <a:rPr lang="en-GB" sz="1050" kern="0" dirty="0">
                <a:solidFill>
                  <a:prstClr val="white"/>
                </a:solidFill>
              </a:rPr>
              <a:t>M&amp;T Tools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367207" y="5869505"/>
            <a:ext cx="8992060" cy="62503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prstClr val="white"/>
              </a:solidFill>
              <a:latin typeface="Trebuchet MS" panose="020B0603020202020204" pitchFamily="34" charset="0"/>
              <a:ea typeface="ＭＳ Ｐゴシック" charset="-128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437820" y="5968874"/>
            <a:ext cx="1044301" cy="438582"/>
            <a:chOff x="234409" y="5718261"/>
            <a:chExt cx="1619248" cy="882876"/>
          </a:xfrm>
        </p:grpSpPr>
        <p:pic>
          <p:nvPicPr>
            <p:cNvPr id="50" name="Picture 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09" y="5742935"/>
              <a:ext cx="723900" cy="804863"/>
            </a:xfrm>
            <a:prstGeom prst="rect">
              <a:avLst/>
            </a:prstGeom>
            <a:noFill/>
            <a:ln w="28575">
              <a:solidFill>
                <a:sysClr val="window" lastClr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805805" y="5718261"/>
              <a:ext cx="1047852" cy="882876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50" b="1" kern="0" dirty="0">
                  <a:solidFill>
                    <a:prstClr val="black"/>
                  </a:solidFill>
                  <a:latin typeface="Trebuchet MS" panose="020B0603020202020204" pitchFamily="34" charset="0"/>
                  <a:ea typeface="ＭＳ Ｐゴシック" charset="-128"/>
                </a:rPr>
                <a:t>Developer Local Machine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42" y="6020841"/>
            <a:ext cx="408323" cy="35001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016777" y="5968874"/>
            <a:ext cx="70766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750" b="1" dirty="0">
                <a:solidFill>
                  <a:prstClr val="black"/>
                </a:solidFill>
                <a:latin typeface="Trebuchet MS" panose="020B0603020202020204" pitchFamily="34" charset="0"/>
                <a:ea typeface="ＭＳ Ｐゴシック" charset="-128"/>
              </a:rPr>
              <a:t>Developer Machine -Eclipse IDE</a:t>
            </a:r>
          </a:p>
        </p:txBody>
      </p:sp>
      <p:pic>
        <p:nvPicPr>
          <p:cNvPr id="54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08" y="6095500"/>
            <a:ext cx="687470" cy="24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4480403" y="6066631"/>
            <a:ext cx="699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750" b="1" dirty="0">
                <a:solidFill>
                  <a:prstClr val="black"/>
                </a:solidFill>
                <a:latin typeface="Trebuchet MS" panose="020B0603020202020204" pitchFamily="34" charset="0"/>
                <a:ea typeface="ＭＳ Ｐゴシック" charset="-128"/>
              </a:rPr>
              <a:t>GIT/TFS Repository</a:t>
            </a: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1695" y="6009916"/>
            <a:ext cx="430538" cy="39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467573" y="5963106"/>
            <a:ext cx="97221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750" b="1" dirty="0">
                <a:solidFill>
                  <a:prstClr val="black"/>
                </a:solidFill>
                <a:latin typeface="Trebuchet MS" panose="020B0603020202020204" pitchFamily="34" charset="0"/>
                <a:ea typeface="ＭＳ Ｐゴシック" charset="-128"/>
              </a:rPr>
              <a:t>PMD – Code Review, Commit &amp; Branching</a:t>
            </a:r>
          </a:p>
        </p:txBody>
      </p:sp>
      <p:pic>
        <p:nvPicPr>
          <p:cNvPr id="58" name="Pictur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46" y="5997200"/>
            <a:ext cx="351993" cy="41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937592" y="5950551"/>
            <a:ext cx="85659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750" b="1" dirty="0">
                <a:solidFill>
                  <a:prstClr val="black"/>
                </a:solidFill>
                <a:latin typeface="Trebuchet MS" panose="020B0603020202020204" pitchFamily="34" charset="0"/>
                <a:ea typeface="ＭＳ Ｐゴシック" charset="-128"/>
              </a:rPr>
              <a:t>Build Automation &amp; Orchestration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2483955" y="5987277"/>
            <a:ext cx="0" cy="401674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lgDash"/>
            <a:miter lim="800000"/>
          </a:ln>
          <a:effectLst/>
        </p:spPr>
      </p:cxnSp>
      <p:cxnSp>
        <p:nvCxnSpPr>
          <p:cNvPr id="63" name="Straight Connector 62"/>
          <p:cNvCxnSpPr/>
          <p:nvPr/>
        </p:nvCxnSpPr>
        <p:spPr>
          <a:xfrm>
            <a:off x="3806016" y="5987277"/>
            <a:ext cx="0" cy="401674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lgDash"/>
            <a:miter lim="800000"/>
          </a:ln>
          <a:effectLst/>
        </p:spPr>
      </p:cxnSp>
      <p:cxnSp>
        <p:nvCxnSpPr>
          <p:cNvPr id="64" name="Straight Connector 63"/>
          <p:cNvCxnSpPr/>
          <p:nvPr/>
        </p:nvCxnSpPr>
        <p:spPr>
          <a:xfrm>
            <a:off x="5101788" y="5987277"/>
            <a:ext cx="0" cy="401674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lgDash"/>
            <a:miter lim="800000"/>
          </a:ln>
          <a:effectLst/>
        </p:spPr>
      </p:cxnSp>
      <p:cxnSp>
        <p:nvCxnSpPr>
          <p:cNvPr id="67" name="Straight Connector 66"/>
          <p:cNvCxnSpPr/>
          <p:nvPr/>
        </p:nvCxnSpPr>
        <p:spPr>
          <a:xfrm>
            <a:off x="6493032" y="5997654"/>
            <a:ext cx="0" cy="401674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lgDash"/>
            <a:miter lim="800000"/>
          </a:ln>
          <a:effectLst/>
        </p:spPr>
      </p:cxnSp>
      <p:cxnSp>
        <p:nvCxnSpPr>
          <p:cNvPr id="75" name="Straight Arrow Connector 74"/>
          <p:cNvCxnSpPr>
            <a:stCxn id="23" idx="3"/>
            <a:endCxn id="31" idx="1"/>
          </p:cNvCxnSpPr>
          <p:nvPr/>
        </p:nvCxnSpPr>
        <p:spPr>
          <a:xfrm flipV="1">
            <a:off x="3681579" y="2917793"/>
            <a:ext cx="342169" cy="737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954762" y="2917793"/>
            <a:ext cx="342169" cy="737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903479" y="2919551"/>
            <a:ext cx="588354" cy="350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189299" y="2316243"/>
            <a:ext cx="777981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1" dirty="0" err="1">
                <a:solidFill>
                  <a:srgbClr val="0070C0"/>
                </a:solidFill>
                <a:latin typeface="Calibri" panose="020F0502020204030204"/>
                <a:ea typeface="ＭＳ Ｐゴシック" charset="-128"/>
              </a:rPr>
              <a:t>Git</a:t>
            </a:r>
            <a:r>
              <a:rPr lang="en-US" sz="1050" b="1" dirty="0">
                <a:solidFill>
                  <a:srgbClr val="0070C0"/>
                </a:solidFill>
                <a:latin typeface="Calibri" panose="020F0502020204030204"/>
                <a:ea typeface="ＭＳ Ｐゴシック" charset="-128"/>
              </a:rPr>
              <a:t>/TFS</a:t>
            </a: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ＭＳ Ｐゴシック" charset="-128"/>
              </a:rPr>
              <a:t> - Code Repository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87355" y="2333625"/>
            <a:ext cx="1226302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0070C0"/>
                </a:solidFill>
                <a:latin typeface="Calibri" panose="020F0502020204030204"/>
                <a:ea typeface="ＭＳ Ｐゴシック" charset="-128"/>
              </a:rPr>
              <a:t>PMD</a:t>
            </a: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ＭＳ Ｐゴシック" charset="-128"/>
              </a:rPr>
              <a:t> - Static Code Review &amp; Commit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4467" y="2333625"/>
            <a:ext cx="122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ＭＳ Ｐゴシック" charset="-128"/>
              </a:rPr>
              <a:t>Code Review by Release Manager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43512" y="4864542"/>
            <a:ext cx="1108171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0070C0"/>
                </a:solidFill>
                <a:latin typeface="Calibri" panose="020F0502020204030204"/>
                <a:ea typeface="ＭＳ Ｐゴシック" charset="-128"/>
              </a:rPr>
              <a:t>Jenkins</a:t>
            </a: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ea typeface="ＭＳ Ｐゴシック" charset="-128"/>
              </a:rPr>
              <a:t> - Orchestration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5927463" y="4111872"/>
            <a:ext cx="3944316" cy="723387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94" name="Straight Arrow Connector 93"/>
          <p:cNvCxnSpPr>
            <a:stCxn id="33" idx="2"/>
          </p:cNvCxnSpPr>
          <p:nvPr/>
        </p:nvCxnSpPr>
        <p:spPr>
          <a:xfrm flipH="1">
            <a:off x="6815555" y="3285621"/>
            <a:ext cx="264" cy="80217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207848" y="3263743"/>
            <a:ext cx="865431" cy="400110"/>
            <a:chOff x="7161270" y="3568428"/>
            <a:chExt cx="986082" cy="400110"/>
          </a:xfrm>
        </p:grpSpPr>
        <p:sp>
          <p:nvSpPr>
            <p:cNvPr id="95" name="Rounded Rectangle 94"/>
            <p:cNvSpPr/>
            <p:nvPr/>
          </p:nvSpPr>
          <p:spPr>
            <a:xfrm>
              <a:off x="7161270" y="3591602"/>
              <a:ext cx="953481" cy="341032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264619" y="3568428"/>
              <a:ext cx="8827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/>
              <a:r>
                <a:rPr lang="en-US" sz="1000" b="1" dirty="0">
                  <a:solidFill>
                    <a:prstClr val="black"/>
                  </a:solidFill>
                  <a:latin typeface="Calibri" panose="020F0502020204030204"/>
                  <a:ea typeface="ＭＳ Ｐゴシック" charset="-128"/>
                </a:rPr>
                <a:t>Pre-deploy Validation</a:t>
              </a:r>
              <a:endParaRPr lang="en-US" sz="1800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 flipV="1">
            <a:off x="8434558" y="3615392"/>
            <a:ext cx="0" cy="47581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7564585" y="3627957"/>
            <a:ext cx="0" cy="47581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716985" y="3622492"/>
            <a:ext cx="148" cy="48040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8584657" y="3607398"/>
            <a:ext cx="148" cy="48040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9693403" y="2741429"/>
            <a:ext cx="922296" cy="55399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b="1" kern="0" dirty="0">
                <a:solidFill>
                  <a:prstClr val="black"/>
                </a:solidFill>
                <a:latin typeface="Calibri" panose="020F0502020204030204"/>
                <a:ea typeface="ＭＳ Ｐゴシック" charset="-128"/>
              </a:rPr>
              <a:t>Automated Deployment To Higher Org</a:t>
            </a:r>
            <a:endParaRPr lang="en-US" sz="1000" b="1" kern="0" dirty="0">
              <a:solidFill>
                <a:prstClr val="black"/>
              </a:solidFill>
              <a:latin typeface="Calibri" panose="020F0502020204030204"/>
              <a:ea typeface="ＭＳ Ｐゴシック" charset="-128"/>
            </a:endParaRPr>
          </a:p>
        </p:txBody>
      </p:sp>
      <p:pic>
        <p:nvPicPr>
          <p:cNvPr id="132" name="Picture 2" descr="Image result for ant deployment too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14" y="3258291"/>
            <a:ext cx="626162" cy="38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Notched Right Arrow 132"/>
          <p:cNvSpPr/>
          <p:nvPr/>
        </p:nvSpPr>
        <p:spPr>
          <a:xfrm>
            <a:off x="9871779" y="3245729"/>
            <a:ext cx="792288" cy="387643"/>
          </a:xfrm>
          <a:prstGeom prst="notch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145" name="Oval 6144"/>
          <p:cNvSpPr/>
          <p:nvPr/>
        </p:nvSpPr>
        <p:spPr>
          <a:xfrm>
            <a:off x="2090266" y="3002328"/>
            <a:ext cx="2743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35" name="Oval 134"/>
          <p:cNvSpPr/>
          <p:nvPr/>
        </p:nvSpPr>
        <p:spPr>
          <a:xfrm>
            <a:off x="3675736" y="3002328"/>
            <a:ext cx="2743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36" name="Oval 135"/>
          <p:cNvSpPr/>
          <p:nvPr/>
        </p:nvSpPr>
        <p:spPr>
          <a:xfrm>
            <a:off x="4921402" y="3002328"/>
            <a:ext cx="2743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37" name="Oval 136"/>
          <p:cNvSpPr/>
          <p:nvPr/>
        </p:nvSpPr>
        <p:spPr>
          <a:xfrm>
            <a:off x="6052283" y="3002328"/>
            <a:ext cx="2743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38" name="Oval 137"/>
          <p:cNvSpPr/>
          <p:nvPr/>
        </p:nvSpPr>
        <p:spPr>
          <a:xfrm>
            <a:off x="6525297" y="3797143"/>
            <a:ext cx="2743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39" name="Oval 138"/>
          <p:cNvSpPr/>
          <p:nvPr/>
        </p:nvSpPr>
        <p:spPr>
          <a:xfrm>
            <a:off x="7311280" y="3797143"/>
            <a:ext cx="2743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42" name="Oval 141"/>
          <p:cNvSpPr/>
          <p:nvPr/>
        </p:nvSpPr>
        <p:spPr>
          <a:xfrm>
            <a:off x="8064440" y="3799000"/>
            <a:ext cx="2743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568891" y="5980681"/>
            <a:ext cx="6473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750" b="1" dirty="0">
                <a:solidFill>
                  <a:prstClr val="black"/>
                </a:solidFill>
                <a:latin typeface="Trebuchet MS" panose="020B0603020202020204" pitchFamily="34" charset="0"/>
                <a:ea typeface="ＭＳ Ｐゴシック" charset="-128"/>
              </a:rPr>
              <a:t>Build Tool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7955687" y="6027758"/>
            <a:ext cx="0" cy="401674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lgDash"/>
            <a:miter lim="800000"/>
          </a:ln>
          <a:effectLst/>
        </p:spPr>
      </p:cxnSp>
      <p:pic>
        <p:nvPicPr>
          <p:cNvPr id="87" name="Picture 2" descr="Image result for ant deployment too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94" y="6011280"/>
            <a:ext cx="626162" cy="38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/>
          <p:cNvGrpSpPr/>
          <p:nvPr/>
        </p:nvGrpSpPr>
        <p:grpSpPr>
          <a:xfrm>
            <a:off x="8899691" y="3105441"/>
            <a:ext cx="865431" cy="553999"/>
            <a:chOff x="7161270" y="3568431"/>
            <a:chExt cx="986082" cy="394909"/>
          </a:xfrm>
        </p:grpSpPr>
        <p:sp>
          <p:nvSpPr>
            <p:cNvPr id="101" name="Rounded Rectangle 100"/>
            <p:cNvSpPr/>
            <p:nvPr/>
          </p:nvSpPr>
          <p:spPr>
            <a:xfrm>
              <a:off x="7161270" y="3591602"/>
              <a:ext cx="953481" cy="341032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264618" y="3568431"/>
              <a:ext cx="882734" cy="394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/>
              <a:r>
                <a:rPr lang="en-US" sz="1000" b="1" dirty="0">
                  <a:solidFill>
                    <a:prstClr val="black"/>
                  </a:solidFill>
                  <a:latin typeface="Calibri" panose="020F0502020204030204"/>
                  <a:ea typeface="ＭＳ Ｐゴシック" charset="-128"/>
                </a:rPr>
                <a:t>Salesforce Migration Tool</a:t>
              </a:r>
              <a:endParaRPr lang="en-US" sz="1800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3" name="Oval 102"/>
          <p:cNvSpPr/>
          <p:nvPr/>
        </p:nvSpPr>
        <p:spPr>
          <a:xfrm>
            <a:off x="8905458" y="3797143"/>
            <a:ext cx="2743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8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9247211" y="3643277"/>
            <a:ext cx="0" cy="47581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397310" y="3635283"/>
            <a:ext cx="148" cy="48040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258909" y="1226351"/>
            <a:ext cx="11273871" cy="1936796"/>
          </a:xfrm>
          <a:prstGeom prst="rect">
            <a:avLst/>
          </a:prstGeom>
        </p:spPr>
        <p:txBody>
          <a:bodyPr/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SzPct val="9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1313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73088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68262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804863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67079" indent="-60514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665">
                <a:solidFill>
                  <a:schemeClr val="tx1"/>
                </a:solidFill>
                <a:latin typeface="+mn-lt"/>
              </a:defRPr>
            </a:lvl6pPr>
            <a:lvl7pPr marL="1012545" indent="-60514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665">
                <a:solidFill>
                  <a:schemeClr val="tx1"/>
                </a:solidFill>
                <a:latin typeface="+mn-lt"/>
              </a:defRPr>
            </a:lvl7pPr>
            <a:lvl8pPr marL="1258010" indent="-60514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665">
                <a:solidFill>
                  <a:schemeClr val="tx1"/>
                </a:solidFill>
                <a:latin typeface="+mn-lt"/>
              </a:defRPr>
            </a:lvl8pPr>
            <a:lvl9pPr marL="1503476" indent="-60514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665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Purpose</a:t>
            </a:r>
          </a:p>
          <a:p>
            <a:r>
              <a:rPr lang="en-US" kern="0" dirty="0"/>
              <a:t>Future State (Go live, r1.0.x, r1.x)</a:t>
            </a:r>
          </a:p>
          <a:p>
            <a:r>
              <a:rPr lang="en-US" kern="0" dirty="0"/>
              <a:t>Why?</a:t>
            </a:r>
          </a:p>
          <a:p>
            <a:r>
              <a:rPr lang="en-US" kern="0" dirty="0"/>
              <a:t>Next steps</a:t>
            </a:r>
          </a:p>
          <a:p>
            <a:r>
              <a:rPr lang="en-US" kern="0" dirty="0"/>
              <a:t>Appendix 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2888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0476-6B39-47AA-9F87-EE183210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B5134-6910-4BBA-8FD9-5E1DA6F6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deck is to outline the branching patterns and environment strategy for post go live development lifecycles currently known as “</a:t>
            </a:r>
            <a:r>
              <a:rPr lang="en-US" dirty="0" err="1"/>
              <a:t>rNext</a:t>
            </a:r>
            <a:r>
              <a:rPr lang="en-US" dirty="0"/>
              <a:t>” or “r1.1x and r1.0x”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59F58-E277-4C2D-8AA5-3F2C9759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1990-DDCC-4D82-AAE1-321A4AE2CE60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6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58" y="99300"/>
            <a:ext cx="9658350" cy="781050"/>
          </a:xfrm>
        </p:spPr>
        <p:txBody>
          <a:bodyPr/>
          <a:lstStyle/>
          <a:p>
            <a:r>
              <a:rPr lang="en-US" dirty="0"/>
              <a:t>Future State - Go live / hot fix (r1.0x) / r1.x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68" y="880350"/>
            <a:ext cx="5264416" cy="3233531"/>
          </a:xfrm>
        </p:spPr>
        <p:txBody>
          <a:bodyPr/>
          <a:lstStyle/>
          <a:p>
            <a:r>
              <a:rPr lang="en-US" dirty="0"/>
              <a:t>Multiple Environments:</a:t>
            </a:r>
          </a:p>
          <a:p>
            <a:pPr lvl="1"/>
            <a:r>
              <a:rPr lang="en-US" dirty="0"/>
              <a:t>DEV</a:t>
            </a:r>
          </a:p>
          <a:p>
            <a:pPr lvl="2"/>
            <a:r>
              <a:rPr lang="en-US" dirty="0"/>
              <a:t>JAD2  (DEV pro for now)</a:t>
            </a:r>
          </a:p>
          <a:p>
            <a:pPr lvl="2"/>
            <a:r>
              <a:rPr lang="en-US" dirty="0"/>
              <a:t>JAD3  (</a:t>
            </a:r>
            <a:r>
              <a:rPr lang="en-US" dirty="0">
                <a:highlight>
                  <a:srgbClr val="FFFF00"/>
                </a:highlight>
              </a:rPr>
              <a:t>New</a:t>
            </a:r>
            <a:r>
              <a:rPr lang="en-US" dirty="0"/>
              <a:t> - DEV)</a:t>
            </a:r>
          </a:p>
          <a:p>
            <a:pPr lvl="1"/>
            <a:r>
              <a:rPr lang="en-US" dirty="0"/>
              <a:t>TEST</a:t>
            </a:r>
          </a:p>
          <a:p>
            <a:pPr lvl="2"/>
            <a:r>
              <a:rPr lang="en-US" dirty="0"/>
              <a:t>SIT1 (FULL)</a:t>
            </a:r>
          </a:p>
          <a:p>
            <a:pPr lvl="2"/>
            <a:r>
              <a:rPr lang="en-US" dirty="0"/>
              <a:t>SIT2 (</a:t>
            </a:r>
            <a:r>
              <a:rPr lang="en-US" dirty="0">
                <a:highlight>
                  <a:srgbClr val="FFFF00"/>
                </a:highlight>
              </a:rPr>
              <a:t>New</a:t>
            </a:r>
            <a:r>
              <a:rPr lang="en-US" dirty="0"/>
              <a:t> – PARTIAL)</a:t>
            </a:r>
          </a:p>
          <a:p>
            <a:pPr lvl="1"/>
            <a:r>
              <a:rPr lang="en-US" dirty="0"/>
              <a:t>CERT</a:t>
            </a:r>
          </a:p>
          <a:p>
            <a:pPr lvl="2"/>
            <a:r>
              <a:rPr lang="en-US" dirty="0"/>
              <a:t>CRT1 (FULL)</a:t>
            </a:r>
          </a:p>
          <a:p>
            <a:pPr lvl="1"/>
            <a:r>
              <a:rPr lang="en-US" dirty="0"/>
              <a:t>PRD</a:t>
            </a:r>
          </a:p>
          <a:p>
            <a:pPr marL="109538" lvl="1" indent="0">
              <a:buNone/>
            </a:pPr>
            <a:endParaRPr lang="en-US" dirty="0"/>
          </a:p>
          <a:p>
            <a:pPr marL="341313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1990-DDCC-4D82-AAE1-321A4AE2CE60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7BE537-9D78-4A7C-9447-D779E0ED8AAE}"/>
              </a:ext>
            </a:extLst>
          </p:cNvPr>
          <p:cNvSpPr txBox="1">
            <a:spLocks/>
          </p:cNvSpPr>
          <p:nvPr/>
        </p:nvSpPr>
        <p:spPr bwMode="auto">
          <a:xfrm>
            <a:off x="3867147" y="1038132"/>
            <a:ext cx="5471490" cy="385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SzPct val="9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1313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73088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68262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804863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67079" indent="-60514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665">
                <a:solidFill>
                  <a:schemeClr val="tx1"/>
                </a:solidFill>
                <a:latin typeface="+mn-lt"/>
              </a:defRPr>
            </a:lvl6pPr>
            <a:lvl7pPr marL="1012545" indent="-60514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665">
                <a:solidFill>
                  <a:schemeClr val="tx1"/>
                </a:solidFill>
                <a:latin typeface="+mn-lt"/>
              </a:defRPr>
            </a:lvl7pPr>
            <a:lvl8pPr marL="1258010" indent="-60514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665">
                <a:solidFill>
                  <a:schemeClr val="tx1"/>
                </a:solidFill>
                <a:latin typeface="+mn-lt"/>
              </a:defRPr>
            </a:lvl8pPr>
            <a:lvl9pPr marL="1503476" indent="-60514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665">
                <a:solidFill>
                  <a:schemeClr val="tx1"/>
                </a:solidFill>
                <a:latin typeface="+mn-lt"/>
              </a:defRPr>
            </a:lvl9pPr>
          </a:lstStyle>
          <a:p>
            <a:pPr marL="109538" lvl="1" indent="0">
              <a:buFont typeface="Arial" charset="0"/>
              <a:buNone/>
            </a:pPr>
            <a:endParaRPr lang="en-US" kern="0" dirty="0"/>
          </a:p>
          <a:p>
            <a:r>
              <a:rPr lang="en-US" kern="0" dirty="0"/>
              <a:t>Multiple Branches:</a:t>
            </a:r>
          </a:p>
          <a:p>
            <a:pPr lvl="1"/>
            <a:r>
              <a:rPr lang="en-US" kern="0" dirty="0"/>
              <a:t>Production / GO live Branch = April 2019 </a:t>
            </a:r>
          </a:p>
          <a:p>
            <a:pPr lvl="2"/>
            <a:r>
              <a:rPr lang="en-US" kern="0" dirty="0"/>
              <a:t>“MASTER”</a:t>
            </a:r>
          </a:p>
          <a:p>
            <a:pPr lvl="1"/>
            <a:r>
              <a:rPr lang="en-US" kern="0" dirty="0"/>
              <a:t>R.1.0.1 = HOT FIX &amp; Must haves (post gold code launch)</a:t>
            </a:r>
          </a:p>
          <a:p>
            <a:pPr lvl="2"/>
            <a:r>
              <a:rPr lang="en-US" kern="0" dirty="0"/>
              <a:t>“DEVELOP-1.0.x”</a:t>
            </a:r>
          </a:p>
          <a:p>
            <a:pPr lvl="1"/>
            <a:r>
              <a:rPr lang="en-US" kern="0" dirty="0"/>
              <a:t>R1.x = ‘fast followers’, deferred defects, etc.</a:t>
            </a:r>
          </a:p>
          <a:p>
            <a:pPr lvl="2"/>
            <a:r>
              <a:rPr lang="en-US" kern="0" dirty="0"/>
              <a:t>“DEVELOP-1.1.x”</a:t>
            </a:r>
          </a:p>
          <a:p>
            <a:pPr marL="341313" lvl="2" indent="0">
              <a:buNone/>
            </a:pPr>
            <a:endParaRPr lang="en-US" kern="0" dirty="0"/>
          </a:p>
          <a:p>
            <a:pPr marL="341313" lvl="2" indent="0">
              <a:buFont typeface="Courier New" panose="02070309020205020404" pitchFamily="49" charset="0"/>
              <a:buNone/>
            </a:pPr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F0E412-B2BE-4F2E-AA7B-58601D40F74D}"/>
              </a:ext>
            </a:extLst>
          </p:cNvPr>
          <p:cNvSpPr txBox="1">
            <a:spLocks/>
          </p:cNvSpPr>
          <p:nvPr/>
        </p:nvSpPr>
        <p:spPr bwMode="auto">
          <a:xfrm>
            <a:off x="8976683" y="1921565"/>
            <a:ext cx="3587469" cy="161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SzPct val="9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1313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73088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68262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804863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008555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67079" indent="-60514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665">
                <a:solidFill>
                  <a:schemeClr val="tx1"/>
                </a:solidFill>
                <a:latin typeface="+mn-lt"/>
              </a:defRPr>
            </a:lvl6pPr>
            <a:lvl7pPr marL="1012545" indent="-60514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665">
                <a:solidFill>
                  <a:schemeClr val="tx1"/>
                </a:solidFill>
                <a:latin typeface="+mn-lt"/>
              </a:defRPr>
            </a:lvl7pPr>
            <a:lvl8pPr marL="1258010" indent="-60514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665">
                <a:solidFill>
                  <a:schemeClr val="tx1"/>
                </a:solidFill>
                <a:latin typeface="+mn-lt"/>
              </a:defRPr>
            </a:lvl8pPr>
            <a:lvl9pPr marL="1503476" indent="-60514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665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Multiple Paths </a:t>
            </a:r>
          </a:p>
          <a:p>
            <a:pPr lvl="2"/>
            <a:r>
              <a:rPr lang="en-US" kern="0" dirty="0"/>
              <a:t>R1.0.X</a:t>
            </a:r>
          </a:p>
          <a:p>
            <a:pPr lvl="4"/>
            <a:r>
              <a:rPr lang="en-US" kern="0" dirty="0"/>
              <a:t>JAD2 -&gt;SIT1-&gt;CRT1-&gt;PRD</a:t>
            </a:r>
          </a:p>
          <a:p>
            <a:pPr lvl="2"/>
            <a:r>
              <a:rPr lang="en-US" kern="0" dirty="0"/>
              <a:t>R1.1.X </a:t>
            </a:r>
          </a:p>
          <a:p>
            <a:pPr lvl="4"/>
            <a:r>
              <a:rPr lang="en-US" kern="0" dirty="0"/>
              <a:t>JAD3 -&gt; SIT2-&gt;CRT1-&gt;PRD</a:t>
            </a:r>
          </a:p>
          <a:p>
            <a:pPr marL="109538" lvl="1" indent="0">
              <a:buFont typeface="Arial" charset="0"/>
              <a:buNone/>
            </a:pPr>
            <a:endParaRPr lang="en-US" kern="0" dirty="0"/>
          </a:p>
          <a:p>
            <a:pPr marL="341313" lvl="2" indent="0">
              <a:buFont typeface="Courier New" panose="02070309020205020404" pitchFamily="49" charset="0"/>
              <a:buNone/>
            </a:pPr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5466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24">
            <a:extLst>
              <a:ext uri="{FF2B5EF4-FFF2-40B4-BE49-F238E27FC236}">
                <a16:creationId xmlns:a16="http://schemas.microsoft.com/office/drawing/2014/main" id="{80CABC40-2C41-4003-ABFD-302ABAE77D9F}"/>
              </a:ext>
            </a:extLst>
          </p:cNvPr>
          <p:cNvSpPr/>
          <p:nvPr/>
        </p:nvSpPr>
        <p:spPr>
          <a:xfrm>
            <a:off x="6691460" y="623732"/>
            <a:ext cx="838883" cy="4352150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lnSpc>
                <a:spcPct val="100000"/>
              </a:lnSpc>
            </a:pPr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4">
            <a:extLst>
              <a:ext uri="{FF2B5EF4-FFF2-40B4-BE49-F238E27FC236}">
                <a16:creationId xmlns:a16="http://schemas.microsoft.com/office/drawing/2014/main" id="{B6FA16A9-BE70-4288-A7F7-B3416D97144D}"/>
              </a:ext>
            </a:extLst>
          </p:cNvPr>
          <p:cNvSpPr/>
          <p:nvPr/>
        </p:nvSpPr>
        <p:spPr>
          <a:xfrm>
            <a:off x="2995488" y="577764"/>
            <a:ext cx="3724976" cy="447750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SCM</a:t>
            </a:r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5639ED8B-C7AA-4814-8B81-5BE209AC6956}"/>
              </a:ext>
            </a:extLst>
          </p:cNvPr>
          <p:cNvSpPr/>
          <p:nvPr/>
        </p:nvSpPr>
        <p:spPr>
          <a:xfrm>
            <a:off x="7486417" y="626691"/>
            <a:ext cx="1563265" cy="437964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EA06EE-68F5-4F73-9569-7739B230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44" y="2"/>
            <a:ext cx="11273871" cy="574230"/>
          </a:xfrm>
        </p:spPr>
        <p:txBody>
          <a:bodyPr/>
          <a:lstStyle/>
          <a:p>
            <a:r>
              <a:rPr lang="en-US" dirty="0"/>
              <a:t>Post go live - Branching with </a:t>
            </a:r>
            <a:r>
              <a:rPr lang="en-US" dirty="0" err="1"/>
              <a:t>TFSGit</a:t>
            </a:r>
            <a:endParaRPr lang="en-US" dirty="0"/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EC3BBD75-6714-4589-BC50-951FCC554C93}"/>
              </a:ext>
            </a:extLst>
          </p:cNvPr>
          <p:cNvSpPr/>
          <p:nvPr/>
        </p:nvSpPr>
        <p:spPr>
          <a:xfrm>
            <a:off x="232614" y="623733"/>
            <a:ext cx="2718392" cy="44315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5" name="Rounded Rectangle 25">
            <a:extLst>
              <a:ext uri="{FF2B5EF4-FFF2-40B4-BE49-F238E27FC236}">
                <a16:creationId xmlns:a16="http://schemas.microsoft.com/office/drawing/2014/main" id="{A637A2F4-0421-4FC8-A857-602B7E148AC2}"/>
              </a:ext>
            </a:extLst>
          </p:cNvPr>
          <p:cNvSpPr/>
          <p:nvPr/>
        </p:nvSpPr>
        <p:spPr>
          <a:xfrm>
            <a:off x="441502" y="1114926"/>
            <a:ext cx="2307522" cy="37003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89150C80-DFA2-445F-A738-693019E7388B}"/>
              </a:ext>
            </a:extLst>
          </p:cNvPr>
          <p:cNvSpPr/>
          <p:nvPr/>
        </p:nvSpPr>
        <p:spPr>
          <a:xfrm>
            <a:off x="7600588" y="1240074"/>
            <a:ext cx="1326294" cy="35752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EC384-5941-463F-A36B-3E89EDEFAB48}"/>
              </a:ext>
            </a:extLst>
          </p:cNvPr>
          <p:cNvSpPr/>
          <p:nvPr/>
        </p:nvSpPr>
        <p:spPr bwMode="auto">
          <a:xfrm>
            <a:off x="1106754" y="1545838"/>
            <a:ext cx="914400" cy="85026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itchFamily="34" charset="0"/>
              </a:rPr>
              <a:t>JAD2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C9A812-9245-4CE5-B401-FDA0D4C44144}"/>
              </a:ext>
            </a:extLst>
          </p:cNvPr>
          <p:cNvSpPr/>
          <p:nvPr/>
        </p:nvSpPr>
        <p:spPr bwMode="auto">
          <a:xfrm>
            <a:off x="7757954" y="1495796"/>
            <a:ext cx="491885" cy="977856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SIT1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8635-75E7-4961-B36F-8318761B6B49}"/>
              </a:ext>
            </a:extLst>
          </p:cNvPr>
          <p:cNvSpPr/>
          <p:nvPr/>
        </p:nvSpPr>
        <p:spPr bwMode="auto">
          <a:xfrm>
            <a:off x="7778583" y="3071348"/>
            <a:ext cx="477503" cy="1004626"/>
          </a:xfrm>
          <a:prstGeom prst="rect">
            <a:avLst/>
          </a:prstGeom>
          <a:solidFill>
            <a:srgbClr val="800080"/>
          </a:solidFill>
          <a:ln>
            <a:solidFill>
              <a:srgbClr val="660066"/>
            </a:solidFill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SIT2</a:t>
            </a:r>
          </a:p>
        </p:txBody>
      </p:sp>
      <p:cxnSp>
        <p:nvCxnSpPr>
          <p:cNvPr id="16" name="Elbow Connector 191">
            <a:extLst>
              <a:ext uri="{FF2B5EF4-FFF2-40B4-BE49-F238E27FC236}">
                <a16:creationId xmlns:a16="http://schemas.microsoft.com/office/drawing/2014/main" id="{46E103A3-F36D-42A4-AD05-5762D61DCF2A}"/>
              </a:ext>
            </a:extLst>
          </p:cNvPr>
          <p:cNvCxnSpPr/>
          <p:nvPr/>
        </p:nvCxnSpPr>
        <p:spPr bwMode="auto">
          <a:xfrm>
            <a:off x="4822088" y="3313900"/>
            <a:ext cx="5232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6F497-0287-423A-9448-ADC10B1AE23D}"/>
              </a:ext>
            </a:extLst>
          </p:cNvPr>
          <p:cNvSpPr/>
          <p:nvPr/>
        </p:nvSpPr>
        <p:spPr bwMode="auto">
          <a:xfrm>
            <a:off x="1117087" y="3062118"/>
            <a:ext cx="882660" cy="933527"/>
          </a:xfrm>
          <a:prstGeom prst="rect">
            <a:avLst/>
          </a:prstGeom>
          <a:ln>
            <a:solidFill>
              <a:srgbClr val="00B0F0"/>
            </a:solidFill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itchFamily="34" charset="0"/>
              </a:rPr>
              <a:t>JAD3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EB91701-BD37-4AB7-9203-C1EC9F3232C1}"/>
              </a:ext>
            </a:extLst>
          </p:cNvPr>
          <p:cNvSpPr/>
          <p:nvPr/>
        </p:nvSpPr>
        <p:spPr>
          <a:xfrm>
            <a:off x="3349220" y="1255081"/>
            <a:ext cx="1223316" cy="394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R1.0X Feature 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ABF70AB-7368-45E8-9AC3-14A5EA30FCB3}"/>
              </a:ext>
            </a:extLst>
          </p:cNvPr>
          <p:cNvSpPr/>
          <p:nvPr/>
        </p:nvSpPr>
        <p:spPr>
          <a:xfrm>
            <a:off x="3534919" y="1531116"/>
            <a:ext cx="1257771" cy="394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R1.0X Feature 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6781ECF-48CC-49CB-AE5D-FE2143E5B257}"/>
              </a:ext>
            </a:extLst>
          </p:cNvPr>
          <p:cNvSpPr/>
          <p:nvPr/>
        </p:nvSpPr>
        <p:spPr>
          <a:xfrm>
            <a:off x="3687318" y="1806909"/>
            <a:ext cx="1291071" cy="394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R1.0X Feature 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5B1BDD5-13D7-4A56-B4D7-3953F57AA0EB}"/>
              </a:ext>
            </a:extLst>
          </p:cNvPr>
          <p:cNvSpPr/>
          <p:nvPr/>
        </p:nvSpPr>
        <p:spPr>
          <a:xfrm>
            <a:off x="3197707" y="2943632"/>
            <a:ext cx="1268765" cy="394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R1.1.X Feature 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B4CE3F0-582C-425E-AC63-4E11ED362B8B}"/>
              </a:ext>
            </a:extLst>
          </p:cNvPr>
          <p:cNvSpPr/>
          <p:nvPr/>
        </p:nvSpPr>
        <p:spPr>
          <a:xfrm>
            <a:off x="3381401" y="3225293"/>
            <a:ext cx="1335179" cy="3775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R1.1.X Feature 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C09F417-9EC6-4AD3-92B7-84270E20193F}"/>
              </a:ext>
            </a:extLst>
          </p:cNvPr>
          <p:cNvSpPr/>
          <p:nvPr/>
        </p:nvSpPr>
        <p:spPr>
          <a:xfrm>
            <a:off x="3444751" y="3511261"/>
            <a:ext cx="1280186" cy="394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R1.1.X Feature N</a:t>
            </a:r>
          </a:p>
        </p:txBody>
      </p:sp>
      <p:cxnSp>
        <p:nvCxnSpPr>
          <p:cNvPr id="41" name="Elbow Connector 191">
            <a:extLst>
              <a:ext uri="{FF2B5EF4-FFF2-40B4-BE49-F238E27FC236}">
                <a16:creationId xmlns:a16="http://schemas.microsoft.com/office/drawing/2014/main" id="{FA940ED3-65D0-4565-ABB8-32ECA940176C}"/>
              </a:ext>
            </a:extLst>
          </p:cNvPr>
          <p:cNvCxnSpPr/>
          <p:nvPr/>
        </p:nvCxnSpPr>
        <p:spPr bwMode="auto">
          <a:xfrm>
            <a:off x="4758884" y="1704859"/>
            <a:ext cx="5232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57541E-12A7-4AD2-A1ED-8AFAF523D64F}"/>
              </a:ext>
            </a:extLst>
          </p:cNvPr>
          <p:cNvSpPr/>
          <p:nvPr/>
        </p:nvSpPr>
        <p:spPr>
          <a:xfrm>
            <a:off x="5437875" y="1530168"/>
            <a:ext cx="1234430" cy="3947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R1.0X DEVELOP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DF0F223-B268-48A8-973C-357C92C633D0}"/>
              </a:ext>
            </a:extLst>
          </p:cNvPr>
          <p:cNvSpPr/>
          <p:nvPr/>
        </p:nvSpPr>
        <p:spPr>
          <a:xfrm>
            <a:off x="5487249" y="3116539"/>
            <a:ext cx="1135683" cy="394722"/>
          </a:xfrm>
          <a:prstGeom prst="roundRect">
            <a:avLst/>
          </a:prstGeom>
          <a:solidFill>
            <a:srgbClr val="0000C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R1.1x DEVELOP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FD6BBB-F69E-4D3B-991C-AD545962DA99}"/>
              </a:ext>
            </a:extLst>
          </p:cNvPr>
          <p:cNvSpPr txBox="1"/>
          <p:nvPr/>
        </p:nvSpPr>
        <p:spPr>
          <a:xfrm>
            <a:off x="4442860" y="2858157"/>
            <a:ext cx="1167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Pull request, code review and merge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C5F146-219C-40C1-BFD7-B18443E2EB42}"/>
              </a:ext>
            </a:extLst>
          </p:cNvPr>
          <p:cNvSpPr txBox="1"/>
          <p:nvPr/>
        </p:nvSpPr>
        <p:spPr>
          <a:xfrm>
            <a:off x="4555397" y="1163540"/>
            <a:ext cx="1167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Pull request, code review and merge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055E8008-AA19-48A4-BF5F-79558B49B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264" y="4465217"/>
            <a:ext cx="622300" cy="44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DE1446C-BE77-4685-B33B-1EC1FDE1FF62}"/>
              </a:ext>
            </a:extLst>
          </p:cNvPr>
          <p:cNvSpPr txBox="1"/>
          <p:nvPr/>
        </p:nvSpPr>
        <p:spPr>
          <a:xfrm>
            <a:off x="6821365" y="744204"/>
            <a:ext cx="679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/>
                </a:solidFill>
              </a:rPr>
              <a:t>Deploy</a:t>
            </a:r>
            <a:r>
              <a:rPr lang="en-US" sz="1050" dirty="0"/>
              <a:t> </a:t>
            </a:r>
          </a:p>
        </p:txBody>
      </p:sp>
      <p:cxnSp>
        <p:nvCxnSpPr>
          <p:cNvPr id="67" name="Elbow Connector 191">
            <a:extLst>
              <a:ext uri="{FF2B5EF4-FFF2-40B4-BE49-F238E27FC236}">
                <a16:creationId xmlns:a16="http://schemas.microsoft.com/office/drawing/2014/main" id="{7D809373-AD0C-475C-82B4-DD62CFF0BB97}"/>
              </a:ext>
            </a:extLst>
          </p:cNvPr>
          <p:cNvCxnSpPr>
            <a:cxnSpLocks/>
          </p:cNvCxnSpPr>
          <p:nvPr/>
        </p:nvCxnSpPr>
        <p:spPr bwMode="auto">
          <a:xfrm flipV="1">
            <a:off x="6815707" y="1700463"/>
            <a:ext cx="622300" cy="43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Elbow Connector 191">
            <a:extLst>
              <a:ext uri="{FF2B5EF4-FFF2-40B4-BE49-F238E27FC236}">
                <a16:creationId xmlns:a16="http://schemas.microsoft.com/office/drawing/2014/main" id="{65132648-F1C1-4C3C-A21E-7A8B400D6F9E}"/>
              </a:ext>
            </a:extLst>
          </p:cNvPr>
          <p:cNvCxnSpPr>
            <a:cxnSpLocks/>
          </p:cNvCxnSpPr>
          <p:nvPr/>
        </p:nvCxnSpPr>
        <p:spPr bwMode="auto">
          <a:xfrm>
            <a:off x="6758104" y="3273655"/>
            <a:ext cx="67990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0" name="Picture 6" descr="Image result for sfdc">
            <a:extLst>
              <a:ext uri="{FF2B5EF4-FFF2-40B4-BE49-F238E27FC236}">
                <a16:creationId xmlns:a16="http://schemas.microsoft.com/office/drawing/2014/main" id="{7195F10C-1EFB-4798-B42B-B2B107AD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64" y="4494619"/>
            <a:ext cx="686691" cy="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Image result for sfdc">
            <a:extLst>
              <a:ext uri="{FF2B5EF4-FFF2-40B4-BE49-F238E27FC236}">
                <a16:creationId xmlns:a16="http://schemas.microsoft.com/office/drawing/2014/main" id="{40C766B4-EDEE-443F-B44D-BC79BFFCA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97" y="4472240"/>
            <a:ext cx="686691" cy="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Elbow Connector 191">
            <a:extLst>
              <a:ext uri="{FF2B5EF4-FFF2-40B4-BE49-F238E27FC236}">
                <a16:creationId xmlns:a16="http://schemas.microsoft.com/office/drawing/2014/main" id="{6FCF841B-8FE5-4383-A3A3-9B186F6E628B}"/>
              </a:ext>
            </a:extLst>
          </p:cNvPr>
          <p:cNvCxnSpPr>
            <a:cxnSpLocks/>
          </p:cNvCxnSpPr>
          <p:nvPr/>
        </p:nvCxnSpPr>
        <p:spPr bwMode="auto">
          <a:xfrm>
            <a:off x="2240489" y="1738006"/>
            <a:ext cx="937829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Elbow Connector 191">
            <a:extLst>
              <a:ext uri="{FF2B5EF4-FFF2-40B4-BE49-F238E27FC236}">
                <a16:creationId xmlns:a16="http://schemas.microsoft.com/office/drawing/2014/main" id="{12FEFFE0-941B-41E4-808B-278255E4D521}"/>
              </a:ext>
            </a:extLst>
          </p:cNvPr>
          <p:cNvCxnSpPr>
            <a:cxnSpLocks/>
          </p:cNvCxnSpPr>
          <p:nvPr/>
        </p:nvCxnSpPr>
        <p:spPr bwMode="auto">
          <a:xfrm>
            <a:off x="2208073" y="3319567"/>
            <a:ext cx="937829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ounded Rectangle 24">
            <a:extLst>
              <a:ext uri="{FF2B5EF4-FFF2-40B4-BE49-F238E27FC236}">
                <a16:creationId xmlns:a16="http://schemas.microsoft.com/office/drawing/2014/main" id="{53CEE13E-137E-48A2-8745-C9A0F88631F5}"/>
              </a:ext>
            </a:extLst>
          </p:cNvPr>
          <p:cNvSpPr/>
          <p:nvPr/>
        </p:nvSpPr>
        <p:spPr>
          <a:xfrm>
            <a:off x="10996857" y="1393528"/>
            <a:ext cx="1259306" cy="255694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</p:txBody>
      </p:sp>
      <p:sp>
        <p:nvSpPr>
          <p:cNvPr id="84" name="Rounded Rectangle 33">
            <a:extLst>
              <a:ext uri="{FF2B5EF4-FFF2-40B4-BE49-F238E27FC236}">
                <a16:creationId xmlns:a16="http://schemas.microsoft.com/office/drawing/2014/main" id="{C5075048-E047-406B-ACAA-7DA1822B2858}"/>
              </a:ext>
            </a:extLst>
          </p:cNvPr>
          <p:cNvSpPr/>
          <p:nvPr/>
        </p:nvSpPr>
        <p:spPr>
          <a:xfrm>
            <a:off x="11126179" y="2030136"/>
            <a:ext cx="968936" cy="16485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2E002A-A795-4CF1-A638-0EE52580DFAB}"/>
              </a:ext>
            </a:extLst>
          </p:cNvPr>
          <p:cNvSpPr/>
          <p:nvPr/>
        </p:nvSpPr>
        <p:spPr bwMode="auto">
          <a:xfrm>
            <a:off x="11272695" y="2549738"/>
            <a:ext cx="686691" cy="711308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PRD</a:t>
            </a:r>
          </a:p>
        </p:txBody>
      </p:sp>
      <p:pic>
        <p:nvPicPr>
          <p:cNvPr id="86" name="Picture 6" descr="Image result for sfdc">
            <a:extLst>
              <a:ext uri="{FF2B5EF4-FFF2-40B4-BE49-F238E27FC236}">
                <a16:creationId xmlns:a16="http://schemas.microsoft.com/office/drawing/2014/main" id="{3F4F4D69-34E8-4B4C-B2A5-10E279258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584" y="3389634"/>
            <a:ext cx="686691" cy="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ounded Rectangle 24">
            <a:extLst>
              <a:ext uri="{FF2B5EF4-FFF2-40B4-BE49-F238E27FC236}">
                <a16:creationId xmlns:a16="http://schemas.microsoft.com/office/drawing/2014/main" id="{76D66837-B741-4178-A2DA-A58D6E1C7CED}"/>
              </a:ext>
            </a:extLst>
          </p:cNvPr>
          <p:cNvSpPr/>
          <p:nvPr/>
        </p:nvSpPr>
        <p:spPr>
          <a:xfrm>
            <a:off x="9062611" y="674398"/>
            <a:ext cx="1095363" cy="433194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SCM</a:t>
            </a:r>
          </a:p>
        </p:txBody>
      </p:sp>
      <p:cxnSp>
        <p:nvCxnSpPr>
          <p:cNvPr id="89" name="Elbow Connector 191">
            <a:extLst>
              <a:ext uri="{FF2B5EF4-FFF2-40B4-BE49-F238E27FC236}">
                <a16:creationId xmlns:a16="http://schemas.microsoft.com/office/drawing/2014/main" id="{889A33D9-C5BB-482D-BE26-FF0C848C143A}"/>
              </a:ext>
            </a:extLst>
          </p:cNvPr>
          <p:cNvCxnSpPr>
            <a:cxnSpLocks/>
          </p:cNvCxnSpPr>
          <p:nvPr/>
        </p:nvCxnSpPr>
        <p:spPr bwMode="auto">
          <a:xfrm>
            <a:off x="9639983" y="1902078"/>
            <a:ext cx="0" cy="4724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63490A2-C92D-4229-9B7A-7A13D20ECF96}"/>
              </a:ext>
            </a:extLst>
          </p:cNvPr>
          <p:cNvSpPr/>
          <p:nvPr/>
        </p:nvSpPr>
        <p:spPr>
          <a:xfrm>
            <a:off x="9114416" y="2781530"/>
            <a:ext cx="1001822" cy="394722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93" name="Rounded Rectangle 24">
            <a:extLst>
              <a:ext uri="{FF2B5EF4-FFF2-40B4-BE49-F238E27FC236}">
                <a16:creationId xmlns:a16="http://schemas.microsoft.com/office/drawing/2014/main" id="{E78B6C3D-1525-491C-8AD9-8DCD2A0C7114}"/>
              </a:ext>
            </a:extLst>
          </p:cNvPr>
          <p:cNvSpPr/>
          <p:nvPr/>
        </p:nvSpPr>
        <p:spPr>
          <a:xfrm>
            <a:off x="10202456" y="684203"/>
            <a:ext cx="838883" cy="4349191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lnSpc>
                <a:spcPct val="100000"/>
              </a:lnSpc>
            </a:pPr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C6BEF3-16CC-4884-AA72-88774993693E}"/>
              </a:ext>
            </a:extLst>
          </p:cNvPr>
          <p:cNvSpPr txBox="1"/>
          <p:nvPr/>
        </p:nvSpPr>
        <p:spPr>
          <a:xfrm>
            <a:off x="10316954" y="739183"/>
            <a:ext cx="679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/>
                </a:solidFill>
              </a:rPr>
              <a:t>Deploy</a:t>
            </a:r>
            <a:r>
              <a:rPr lang="en-US" sz="1050" dirty="0"/>
              <a:t> </a:t>
            </a:r>
          </a:p>
        </p:txBody>
      </p:sp>
      <p:cxnSp>
        <p:nvCxnSpPr>
          <p:cNvPr id="95" name="Elbow Connector 191">
            <a:extLst>
              <a:ext uri="{FF2B5EF4-FFF2-40B4-BE49-F238E27FC236}">
                <a16:creationId xmlns:a16="http://schemas.microsoft.com/office/drawing/2014/main" id="{12EAF365-BA90-4BCA-91AB-FF97270C18C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45755" y="2978891"/>
            <a:ext cx="622300" cy="43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6" name="Picture 2">
            <a:extLst>
              <a:ext uri="{FF2B5EF4-FFF2-40B4-BE49-F238E27FC236}">
                <a16:creationId xmlns:a16="http://schemas.microsoft.com/office/drawing/2014/main" id="{4DDDB5AF-87B0-41AC-B702-BB18115F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755" y="4505591"/>
            <a:ext cx="622300" cy="44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F5DDB5D4-0B5B-493A-8B4C-66169357C118}"/>
              </a:ext>
            </a:extLst>
          </p:cNvPr>
          <p:cNvSpPr txBox="1"/>
          <p:nvPr/>
        </p:nvSpPr>
        <p:spPr>
          <a:xfrm>
            <a:off x="9048635" y="2341989"/>
            <a:ext cx="1167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Pull request, code review and merge</a:t>
            </a:r>
          </a:p>
        </p:txBody>
      </p:sp>
      <p:pic>
        <p:nvPicPr>
          <p:cNvPr id="100" name="Picture 4" descr="Image result for tfs git">
            <a:extLst>
              <a:ext uri="{FF2B5EF4-FFF2-40B4-BE49-F238E27FC236}">
                <a16:creationId xmlns:a16="http://schemas.microsoft.com/office/drawing/2014/main" id="{6887D571-06EB-451F-9400-EDE0D693C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97" y="4597780"/>
            <a:ext cx="441542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AAFF93D-55DE-4248-9729-21986F5A1DEC}"/>
              </a:ext>
            </a:extLst>
          </p:cNvPr>
          <p:cNvSpPr/>
          <p:nvPr/>
        </p:nvSpPr>
        <p:spPr>
          <a:xfrm>
            <a:off x="9088170" y="1412187"/>
            <a:ext cx="1037617" cy="3947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R1.0x DEVELOP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8E771AB-5CBF-4C6E-B3B4-8197A839D66E}"/>
              </a:ext>
            </a:extLst>
          </p:cNvPr>
          <p:cNvSpPr/>
          <p:nvPr/>
        </p:nvSpPr>
        <p:spPr>
          <a:xfrm>
            <a:off x="346917" y="5698467"/>
            <a:ext cx="1382683" cy="394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R1.0X Feature N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6FEEEEF-551C-407A-AFFC-C11E15CEC670}"/>
              </a:ext>
            </a:extLst>
          </p:cNvPr>
          <p:cNvSpPr/>
          <p:nvPr/>
        </p:nvSpPr>
        <p:spPr>
          <a:xfrm>
            <a:off x="1803567" y="5698416"/>
            <a:ext cx="1261742" cy="394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R1.X Feature 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4BF8B3-387C-4FEB-960C-AB230044DD73}"/>
              </a:ext>
            </a:extLst>
          </p:cNvPr>
          <p:cNvSpPr txBox="1"/>
          <p:nvPr/>
        </p:nvSpPr>
        <p:spPr>
          <a:xfrm>
            <a:off x="162383" y="6201296"/>
            <a:ext cx="3282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Short lived Feature branches based of long living parent branches. 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C8245FD-7F8C-447C-A49A-83FE8BFEB675}"/>
              </a:ext>
            </a:extLst>
          </p:cNvPr>
          <p:cNvSpPr/>
          <p:nvPr/>
        </p:nvSpPr>
        <p:spPr>
          <a:xfrm>
            <a:off x="5042081" y="5708683"/>
            <a:ext cx="1037617" cy="3947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R1.0X DEVELOP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A1C8366-475A-49BE-91A2-0131D079D85D}"/>
              </a:ext>
            </a:extLst>
          </p:cNvPr>
          <p:cNvSpPr/>
          <p:nvPr/>
        </p:nvSpPr>
        <p:spPr>
          <a:xfrm>
            <a:off x="6113982" y="5708683"/>
            <a:ext cx="1037617" cy="394722"/>
          </a:xfrm>
          <a:prstGeom prst="roundRect">
            <a:avLst/>
          </a:prstGeom>
          <a:solidFill>
            <a:srgbClr val="0000C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R1.1x DEVELOP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515DD3-6D3C-44FA-A8BA-90D1A66D4A1D}"/>
              </a:ext>
            </a:extLst>
          </p:cNvPr>
          <p:cNvSpPr txBox="1"/>
          <p:nvPr/>
        </p:nvSpPr>
        <p:spPr>
          <a:xfrm>
            <a:off x="4739964" y="6162903"/>
            <a:ext cx="338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Long living develop branches e.g. r1.0.1 HOT FIX or r.1.1 </a:t>
            </a:r>
          </a:p>
          <a:p>
            <a:endParaRPr lang="en-US" sz="900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305C84C-C608-4F48-95BE-AD49A619443B}"/>
              </a:ext>
            </a:extLst>
          </p:cNvPr>
          <p:cNvSpPr/>
          <p:nvPr/>
        </p:nvSpPr>
        <p:spPr>
          <a:xfrm>
            <a:off x="9072159" y="5729246"/>
            <a:ext cx="1001822" cy="394722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B3E9EA-89C0-40BE-BAA5-09A1FAC6F320}"/>
              </a:ext>
            </a:extLst>
          </p:cNvPr>
          <p:cNvSpPr txBox="1"/>
          <p:nvPr/>
        </p:nvSpPr>
        <p:spPr>
          <a:xfrm>
            <a:off x="9131455" y="6162903"/>
            <a:ext cx="901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Master branch</a:t>
            </a:r>
          </a:p>
        </p:txBody>
      </p:sp>
      <p:cxnSp>
        <p:nvCxnSpPr>
          <p:cNvPr id="114" name="Straight Arrow Connector 107">
            <a:extLst>
              <a:ext uri="{FF2B5EF4-FFF2-40B4-BE49-F238E27FC236}">
                <a16:creationId xmlns:a16="http://schemas.microsoft.com/office/drawing/2014/main" id="{854CF28F-025F-4261-B843-2C245D666323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 bwMode="auto">
          <a:xfrm rot="16200000" flipH="1">
            <a:off x="5459266" y="2520713"/>
            <a:ext cx="119164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AAABDC3-C97C-46C6-A83D-2CF4CDE0592F}"/>
              </a:ext>
            </a:extLst>
          </p:cNvPr>
          <p:cNvSpPr txBox="1"/>
          <p:nvPr/>
        </p:nvSpPr>
        <p:spPr>
          <a:xfrm>
            <a:off x="5475041" y="2219737"/>
            <a:ext cx="8467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Regular </a:t>
            </a:r>
          </a:p>
          <a:p>
            <a:r>
              <a:rPr lang="en-US" sz="900" dirty="0"/>
              <a:t>merges </a:t>
            </a:r>
          </a:p>
          <a:p>
            <a:r>
              <a:rPr lang="en-US" sz="900" dirty="0"/>
              <a:t>from r1.0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C7D363D-D0A2-4CCD-A096-E06B4BB2736A}"/>
              </a:ext>
            </a:extLst>
          </p:cNvPr>
          <p:cNvSpPr/>
          <p:nvPr/>
        </p:nvSpPr>
        <p:spPr>
          <a:xfrm>
            <a:off x="9088170" y="3995645"/>
            <a:ext cx="1037617" cy="394722"/>
          </a:xfrm>
          <a:prstGeom prst="roundRect">
            <a:avLst/>
          </a:prstGeom>
          <a:solidFill>
            <a:srgbClr val="0000C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R1.1x DEVELOP </a:t>
            </a:r>
          </a:p>
        </p:txBody>
      </p:sp>
      <p:cxnSp>
        <p:nvCxnSpPr>
          <p:cNvPr id="121" name="Elbow Connector 191">
            <a:extLst>
              <a:ext uri="{FF2B5EF4-FFF2-40B4-BE49-F238E27FC236}">
                <a16:creationId xmlns:a16="http://schemas.microsoft.com/office/drawing/2014/main" id="{0BD6D4C8-835A-442A-BAF1-10F2F167FA01}"/>
              </a:ext>
            </a:extLst>
          </p:cNvPr>
          <p:cNvCxnSpPr>
            <a:cxnSpLocks/>
            <a:endCxn id="124" idx="2"/>
          </p:cNvCxnSpPr>
          <p:nvPr/>
        </p:nvCxnSpPr>
        <p:spPr bwMode="auto">
          <a:xfrm flipV="1">
            <a:off x="9606978" y="3679215"/>
            <a:ext cx="8349" cy="2712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016006-C16F-4BC4-BE0D-4E71FC66BEA0}"/>
              </a:ext>
            </a:extLst>
          </p:cNvPr>
          <p:cNvSpPr txBox="1"/>
          <p:nvPr/>
        </p:nvSpPr>
        <p:spPr>
          <a:xfrm>
            <a:off x="9031378" y="3263717"/>
            <a:ext cx="1167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Pull request, code review and merge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97045D7-43C2-4B8F-95C4-598C657E06DB}"/>
              </a:ext>
            </a:extLst>
          </p:cNvPr>
          <p:cNvSpPr txBox="1"/>
          <p:nvPr/>
        </p:nvSpPr>
        <p:spPr>
          <a:xfrm>
            <a:off x="2109176" y="2382454"/>
            <a:ext cx="207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Devs</a:t>
            </a:r>
            <a:r>
              <a:rPr lang="en-US" sz="900" dirty="0"/>
              <a:t> create feature branches and commit their code to them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752AB1E-9BD8-4908-A03D-FC32B5DA35B0}"/>
              </a:ext>
            </a:extLst>
          </p:cNvPr>
          <p:cNvSpPr txBox="1"/>
          <p:nvPr/>
        </p:nvSpPr>
        <p:spPr>
          <a:xfrm>
            <a:off x="10291546" y="2434262"/>
            <a:ext cx="6190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Deploy </a:t>
            </a:r>
          </a:p>
          <a:p>
            <a:r>
              <a:rPr lang="en-US" sz="1050" dirty="0"/>
              <a:t>from</a:t>
            </a:r>
          </a:p>
          <a:p>
            <a:r>
              <a:rPr lang="en-US" sz="1050" dirty="0"/>
              <a:t>master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0E2605-6E1A-4DB8-9766-9018F7DB2E5A}"/>
              </a:ext>
            </a:extLst>
          </p:cNvPr>
          <p:cNvSpPr/>
          <p:nvPr/>
        </p:nvSpPr>
        <p:spPr bwMode="auto">
          <a:xfrm>
            <a:off x="8269925" y="2601892"/>
            <a:ext cx="613920" cy="3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60066"/>
            </a:solidFill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0074F5-18D5-414B-A105-69066FEB5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140" y="4674890"/>
            <a:ext cx="438950" cy="353599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A4026F4-B7F9-4FB4-9A13-E1354E326F80}"/>
              </a:ext>
            </a:extLst>
          </p:cNvPr>
          <p:cNvSpPr/>
          <p:nvPr/>
        </p:nvSpPr>
        <p:spPr>
          <a:xfrm>
            <a:off x="9073296" y="5698416"/>
            <a:ext cx="1001822" cy="394722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15300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91528-9F24-4E69-A3D5-2182AE97E76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5944" y="717392"/>
            <a:ext cx="11273871" cy="20846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Keeps an existing runway / only building a new r.1.1x runway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us up for Continuous Deployment in future – more efficient and accurate deployments using tools like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Encourages code reviews early/earlier in the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 trail for who changed 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multiple streams that can merge other’s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D4DFF-1F4B-45FB-B800-0AEA45BF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Why this strategy?</a:t>
            </a:r>
          </a:p>
        </p:txBody>
      </p:sp>
    </p:spTree>
    <p:extLst>
      <p:ext uri="{BB962C8B-B14F-4D97-AF65-F5344CB8AC3E}">
        <p14:creationId xmlns:p14="http://schemas.microsoft.com/office/powerpoint/2010/main" val="320882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>
          <a:xfrm>
            <a:off x="465944" y="717392"/>
            <a:ext cx="11273871" cy="5903216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Determine environment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Determine Source control repo (TFS or </a:t>
            </a:r>
            <a:r>
              <a:rPr lang="en-US" dirty="0" err="1"/>
              <a:t>GITlab</a:t>
            </a:r>
            <a:r>
              <a:rPr lang="en-US" dirty="0"/>
              <a:t>?)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i="1" dirty="0"/>
              <a:t>Sticking with </a:t>
            </a:r>
            <a:r>
              <a:rPr lang="en-US" sz="1100" i="1" dirty="0" err="1"/>
              <a:t>tfsgit</a:t>
            </a:r>
            <a:r>
              <a:rPr lang="en-US" sz="1100" i="1" dirty="0"/>
              <a:t> (for now)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Determine Branching Strategy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50" dirty="0" err="1"/>
              <a:t>GITflow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Integration considerations for r1.1 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50" dirty="0"/>
              <a:t>G:\BUF018\CLM - Technology Development\Integration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50" dirty="0"/>
              <a:t>These will not be integrated </a:t>
            </a:r>
            <a:r>
              <a:rPr lang="en-US" sz="1050" dirty="0" err="1"/>
              <a:t>enviornments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SFDC/</a:t>
            </a:r>
            <a:r>
              <a:rPr lang="en-US" dirty="0" err="1"/>
              <a:t>nCino</a:t>
            </a:r>
            <a:r>
              <a:rPr lang="en-US" dirty="0"/>
              <a:t> environments (3-5 days)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branches (1 day)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and Train on new process (2 days)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Getting Developers to start committing to commit to branches/training (ongoing)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ANT+GIT GUI? Eclipse? VS code?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Or simply let the Release Engineer continue to do it…for now</a:t>
            </a:r>
          </a:p>
          <a:p>
            <a:pPr lvl="1"/>
            <a:endParaRPr lang="en-US" sz="1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1026" name="Picture 2" descr="Image result for checkbox">
            <a:extLst>
              <a:ext uri="{FF2B5EF4-FFF2-40B4-BE49-F238E27FC236}">
                <a16:creationId xmlns:a16="http://schemas.microsoft.com/office/drawing/2014/main" id="{24F2327D-42EA-4A4C-B94D-D75FE063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39" y="1099930"/>
            <a:ext cx="258417" cy="25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heckbox">
            <a:extLst>
              <a:ext uri="{FF2B5EF4-FFF2-40B4-BE49-F238E27FC236}">
                <a16:creationId xmlns:a16="http://schemas.microsoft.com/office/drawing/2014/main" id="{C48DABCC-1A29-47F5-96F2-BB7F7CDC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236" y="1404729"/>
            <a:ext cx="258417" cy="25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box">
            <a:extLst>
              <a:ext uri="{FF2B5EF4-FFF2-40B4-BE49-F238E27FC236}">
                <a16:creationId xmlns:a16="http://schemas.microsoft.com/office/drawing/2014/main" id="{EE4F94EC-1DC8-434B-99A7-E3AFAAF3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722" y="1994450"/>
            <a:ext cx="258417" cy="25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42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387534"/>
            <a:ext cx="9658350" cy="520546"/>
          </a:xfrm>
        </p:spPr>
        <p:txBody>
          <a:bodyPr/>
          <a:lstStyle/>
          <a:p>
            <a:r>
              <a:rPr lang="en-US" dirty="0"/>
              <a:t>Appendix – </a:t>
            </a:r>
            <a:r>
              <a:rPr lang="en-US" dirty="0" err="1"/>
              <a:t>gitflow</a:t>
            </a:r>
            <a:r>
              <a:rPr lang="en-US" dirty="0"/>
              <a:t> branching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1990-DDCC-4D82-AAE1-321A4AE2CE60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244" y="908080"/>
            <a:ext cx="4025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025E7E-1B5C-4DF9-B2D5-F774A3E1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59" y="3573989"/>
            <a:ext cx="5890291" cy="2636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F7DD56-1865-4018-B0AA-4F8505A5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10" y="387534"/>
            <a:ext cx="9658350" cy="554430"/>
          </a:xfrm>
        </p:spPr>
        <p:txBody>
          <a:bodyPr/>
          <a:lstStyle/>
          <a:p>
            <a:r>
              <a:rPr lang="en-US" dirty="0"/>
              <a:t>Appendix: example pull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609A3-78D9-4160-B9E1-8C47742AB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10" y="941964"/>
            <a:ext cx="9658350" cy="31183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A5827-7E66-4AD2-9ECD-F4C90B60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1990-DDCC-4D82-AAE1-321A4AE2CE60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26765"/>
      </p:ext>
    </p:extLst>
  </p:cSld>
  <p:clrMapOvr>
    <a:masterClrMapping/>
  </p:clrMapOvr>
</p:sld>
</file>

<file path=ppt/theme/theme1.xml><?xml version="1.0" encoding="utf-8"?>
<a:theme xmlns:a="http://schemas.openxmlformats.org/drawingml/2006/main" name="M&amp;T template">
  <a:themeElements>
    <a:clrScheme name="Custom 2">
      <a:dk1>
        <a:sysClr val="windowText" lastClr="000000"/>
      </a:dk1>
      <a:lt1>
        <a:sysClr val="window" lastClr="FFFFFF"/>
      </a:lt1>
      <a:dk2>
        <a:srgbClr val="FFC000"/>
      </a:dk2>
      <a:lt2>
        <a:srgbClr val="007856"/>
      </a:lt2>
      <a:accent1>
        <a:srgbClr val="92D050"/>
      </a:accent1>
      <a:accent2>
        <a:srgbClr val="003359"/>
      </a:accent2>
      <a:accent3>
        <a:srgbClr val="23A491"/>
      </a:accent3>
      <a:accent4>
        <a:srgbClr val="86499D"/>
      </a:accent4>
      <a:accent5>
        <a:srgbClr val="00B050"/>
      </a:accent5>
      <a:accent6>
        <a:srgbClr val="AFAAA3"/>
      </a:accent6>
      <a:hlink>
        <a:srgbClr val="0000FF"/>
      </a:hlink>
      <a:folHlink>
        <a:srgbClr val="800080"/>
      </a:folHlink>
    </a:clrScheme>
    <a:fontScheme name="M&amp;T MS&amp;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 eaLnBrk="0" hangingPunct="0">
          <a:spcBef>
            <a:spcPts val="1800"/>
          </a:spcBef>
          <a:spcAft>
            <a:spcPts val="600"/>
          </a:spcAft>
          <a:buClr>
            <a:srgbClr val="006666"/>
          </a:buClr>
          <a:buFont typeface="Wingdings" pitchFamily="2" charset="2"/>
          <a:buChar char="§"/>
          <a:defRPr sz="1800" kern="0" dirty="0" err="1" smtClean="0">
            <a:solidFill>
              <a:prstClr val="black"/>
            </a:solidFill>
            <a:latin typeface="Arial"/>
          </a:defRPr>
        </a:defPPr>
      </a:lstStyle>
    </a:txDef>
  </a:objectDefaults>
  <a:extraClrSchemeLst>
    <a:extraClrScheme>
      <a:clrScheme name="M&amp;T MS&amp;S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&amp;T MS&amp;S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&amp;T MS&amp;S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&amp;T MS&amp;S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&amp;T MS&amp;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&amp;T MS&amp;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&amp;T MS&amp;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&amp;T">
  <a:themeElements>
    <a:clrScheme name="M&amp;TApprovedColors">
      <a:dk1>
        <a:srgbClr val="000000"/>
      </a:dk1>
      <a:lt1>
        <a:srgbClr val="FFFFFF"/>
      </a:lt1>
      <a:dk2>
        <a:srgbClr val="008555"/>
      </a:dk2>
      <a:lt2>
        <a:srgbClr val="FEB811"/>
      </a:lt2>
      <a:accent1>
        <a:srgbClr val="036330"/>
      </a:accent1>
      <a:accent2>
        <a:srgbClr val="84C447"/>
      </a:accent2>
      <a:accent3>
        <a:srgbClr val="4B9E46"/>
      </a:accent3>
      <a:accent4>
        <a:srgbClr val="002F55"/>
      </a:accent4>
      <a:accent5>
        <a:srgbClr val="6862AC"/>
      </a:accent5>
      <a:accent6>
        <a:srgbClr val="AEB9C0"/>
      </a:accent6>
      <a:hlink>
        <a:srgbClr val="008555"/>
      </a:hlink>
      <a:folHlink>
        <a:srgbClr val="FEB81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prstDash val="sysDot"/>
          <a:headEnd type="triangl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DBG Presentation Band v2 1">
        <a:dk1>
          <a:srgbClr val="000000"/>
        </a:dk1>
        <a:lt1>
          <a:srgbClr val="FFFFFF"/>
        </a:lt1>
        <a:dk2>
          <a:srgbClr val="00B624"/>
        </a:dk2>
        <a:lt2>
          <a:srgbClr val="6A737B"/>
        </a:lt2>
        <a:accent1>
          <a:srgbClr val="00B624"/>
        </a:accent1>
        <a:accent2>
          <a:srgbClr val="163D22"/>
        </a:accent2>
        <a:accent3>
          <a:srgbClr val="FFFFFF"/>
        </a:accent3>
        <a:accent4>
          <a:srgbClr val="000000"/>
        </a:accent4>
        <a:accent5>
          <a:srgbClr val="AAD7AC"/>
        </a:accent5>
        <a:accent6>
          <a:srgbClr val="13361E"/>
        </a:accent6>
        <a:hlink>
          <a:srgbClr val="B2B2B2"/>
        </a:hlink>
        <a:folHlink>
          <a:srgbClr val="6A6A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M_Template_v1" id="{881D3FB8-945E-4E01-9E94-46ECCD957DCB}" vid="{0BAE9892-E86A-47F3-8F4A-7D4960F03D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14826A7C3C224E8E9DE8A457A9E18B" ma:contentTypeVersion="2" ma:contentTypeDescription="Create a new document." ma:contentTypeScope="" ma:versionID="9ef3fb9e043f46e67c52f6664f99285b">
  <xsd:schema xmlns:xsd="http://www.w3.org/2001/XMLSchema" xmlns:xs="http://www.w3.org/2001/XMLSchema" xmlns:p="http://schemas.microsoft.com/office/2006/metadata/properties" xmlns:ns2="52db0ac2-8311-46f7-826d-0f603cb4d98d" targetNamespace="http://schemas.microsoft.com/office/2006/metadata/properties" ma:root="true" ma:fieldsID="1904962d70edc5fe24d7586ed770a747" ns2:_="">
    <xsd:import namespace="52db0ac2-8311-46f7-826d-0f603cb4d9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b0ac2-8311-46f7-826d-0f603cb4d9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4DBEA6-46D0-417E-B29B-7874C6296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db0ac2-8311-46f7-826d-0f603cb4d9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BF67F1-CB25-452A-9E8F-0887060D86E2}">
  <ds:schemaRefs>
    <ds:schemaRef ds:uri="52db0ac2-8311-46f7-826d-0f603cb4d98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0E82C40-90A9-4097-BB0C-2DD9AE386E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 Review Process Change Feb 2019</Template>
  <TotalTime>17808</TotalTime>
  <Words>638</Words>
  <Application>Microsoft Office PowerPoint</Application>
  <PresentationFormat>Widescreen</PresentationFormat>
  <Paragraphs>154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ＭＳ Ｐゴシック</vt:lpstr>
      <vt:lpstr>Arial</vt:lpstr>
      <vt:lpstr>Arial Black</vt:lpstr>
      <vt:lpstr>Calibri</vt:lpstr>
      <vt:lpstr>Courier New</vt:lpstr>
      <vt:lpstr>Hand Of Sean</vt:lpstr>
      <vt:lpstr>Times New Roman</vt:lpstr>
      <vt:lpstr>Trebuchet MS</vt:lpstr>
      <vt:lpstr>Wingdings</vt:lpstr>
      <vt:lpstr>ヒラギノ角ゴ ProN W3</vt:lpstr>
      <vt:lpstr>M&amp;T template</vt:lpstr>
      <vt:lpstr>2_M&amp;T</vt:lpstr>
      <vt:lpstr>PowerPoint Presentation</vt:lpstr>
      <vt:lpstr>Agenda</vt:lpstr>
      <vt:lpstr>Purpose</vt:lpstr>
      <vt:lpstr>Future State - Go live / hot fix (r1.0x) / r1.x </vt:lpstr>
      <vt:lpstr>Post go live - Branching with TFSGit</vt:lpstr>
      <vt:lpstr> Why this strategy?</vt:lpstr>
      <vt:lpstr>Next steps</vt:lpstr>
      <vt:lpstr>Appendix – gitflow branching strategy</vt:lpstr>
      <vt:lpstr>Appendix: example pull request</vt:lpstr>
      <vt:lpstr>Appendix: Not too distant future state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nCino Overview</dc:title>
  <dc:creator>Hasan, Kazi</dc:creator>
  <cp:lastModifiedBy>Hess, Shawn</cp:lastModifiedBy>
  <cp:revision>2792</cp:revision>
  <cp:lastPrinted>2016-07-10T03:22:15Z</cp:lastPrinted>
  <dcterms:created xsi:type="dcterms:W3CDTF">2016-06-17T18:32:18Z</dcterms:created>
  <dcterms:modified xsi:type="dcterms:W3CDTF">2019-03-14T20:34:38Z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0x010100C214826A7C3C224E8E9DE8A457A9E18B</vt:lpwstr>
  </property>
</Properties>
</file>