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.jpg" ContentType="image/jpg"/>
  <Override PartName="/ppt/notesSlides/notesSlide3.xml" ContentType="application/vnd.openxmlformats-officedocument.presentationml.notesSlide+xml"/>
  <Override PartName="/ppt/media/image4.jpg" ContentType="image/jpg"/>
  <Override PartName="/ppt/notesSlides/notesSlide4.xml" ContentType="application/vnd.openxmlformats-officedocument.presentationml.notesSlide+xml"/>
  <Override PartName="/ppt/media/image5.jpg" ContentType="image/jpg"/>
  <Override PartName="/ppt/notesSlides/notesSlide5.xml" ContentType="application/vnd.openxmlformats-officedocument.presentationml.notesSlide+xml"/>
  <Override PartName="/ppt/media/image6.jpg" ContentType="image/jpg"/>
  <Override PartName="/ppt/notesSlides/notesSlide6.xml" ContentType="application/vnd.openxmlformats-officedocument.presentationml.notesSlide+xml"/>
  <Override PartName="/ppt/media/image7.jpg" ContentType="image/jpg"/>
  <Override PartName="/ppt/notesSlides/notesSlide7.xml" ContentType="application/vnd.openxmlformats-officedocument.presentationml.notesSlide+xml"/>
  <Override PartName="/ppt/media/image8.jpg" ContentType="image/jpg"/>
  <Override PartName="/ppt/notesSlides/notesSlide8.xml" ContentType="application/vnd.openxmlformats-officedocument.presentationml.notesSlide+xml"/>
  <Override PartName="/ppt/media/image9.jpg" ContentType="image/jpg"/>
  <Override PartName="/ppt/notesSlides/notesSlide9.xml" ContentType="application/vnd.openxmlformats-officedocument.presentationml.notesSlide+xml"/>
  <Override PartName="/ppt/media/image10.jpg" ContentType="image/jpg"/>
  <Override PartName="/ppt/notesSlides/notesSlide10.xml" ContentType="application/vnd.openxmlformats-officedocument.presentationml.notesSlide+xml"/>
  <Override PartName="/ppt/media/image11.jpg" ContentType="image/jpg"/>
  <Override PartName="/ppt/notesSlides/notesSlide11.xml" ContentType="application/vnd.openxmlformats-officedocument.presentationml.notesSlide+xml"/>
  <Override PartName="/ppt/media/image12.jpg" ContentType="image/jpg"/>
  <Override PartName="/ppt/notesSlides/notesSlide12.xml" ContentType="application/vnd.openxmlformats-officedocument.presentationml.notesSlide+xml"/>
  <Override PartName="/ppt/media/image13.jpg" ContentType="image/jpg"/>
  <Override PartName="/ppt/notesSlides/notesSlide13.xml" ContentType="application/vnd.openxmlformats-officedocument.presentationml.notesSlide+xml"/>
  <Override PartName="/ppt/media/image14.jpg" ContentType="image/jpg"/>
  <Override PartName="/ppt/notesSlides/notesSlide14.xml" ContentType="application/vnd.openxmlformats-officedocument.presentationml.notesSlide+xml"/>
  <Override PartName="/ppt/media/image15.jpg" ContentType="image/jpg"/>
  <Override PartName="/ppt/notesSlides/notesSlide15.xml" ContentType="application/vnd.openxmlformats-officedocument.presentationml.notesSlide+xml"/>
  <Override PartName="/ppt/media/image16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4F9C3-D8BA-4B03-A411-3E98AE3CD174}" v="5" dt="2020-03-02T05:36:45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r Nath Singh" userId="b0bb001c-5a1b-4256-9eb9-880ad5401c09" providerId="ADAL" clId="{2A24F9C3-D8BA-4B03-A411-3E98AE3CD174}"/>
    <pc:docChg chg="modSld">
      <pc:chgData name="Amar Nath Singh" userId="b0bb001c-5a1b-4256-9eb9-880ad5401c09" providerId="ADAL" clId="{2A24F9C3-D8BA-4B03-A411-3E98AE3CD174}" dt="2020-03-02T05:36:45.445" v="4" actId="11529"/>
      <pc:docMkLst>
        <pc:docMk/>
      </pc:docMkLst>
      <pc:sldChg chg="addSp modSp">
        <pc:chgData name="Amar Nath Singh" userId="b0bb001c-5a1b-4256-9eb9-880ad5401c09" providerId="ADAL" clId="{2A24F9C3-D8BA-4B03-A411-3E98AE3CD174}" dt="2020-03-02T05:36:20.291" v="3" actId="14100"/>
        <pc:sldMkLst>
          <pc:docMk/>
          <pc:sldMk cId="0" sldId="256"/>
        </pc:sldMkLst>
        <pc:spChg chg="add mod">
          <ac:chgData name="Amar Nath Singh" userId="b0bb001c-5a1b-4256-9eb9-880ad5401c09" providerId="ADAL" clId="{2A24F9C3-D8BA-4B03-A411-3E98AE3CD174}" dt="2020-03-02T05:36:20.291" v="3" actId="14100"/>
          <ac:spMkLst>
            <pc:docMk/>
            <pc:sldMk cId="0" sldId="256"/>
            <ac:spMk id="3" creationId="{464FDE46-EAEA-4797-9A12-77259A676272}"/>
          </ac:spMkLst>
        </pc:spChg>
        <pc:picChg chg="mod">
          <ac:chgData name="Amar Nath Singh" userId="b0bb001c-5a1b-4256-9eb9-880ad5401c09" providerId="ADAL" clId="{2A24F9C3-D8BA-4B03-A411-3E98AE3CD174}" dt="2020-03-02T05:35:37.439" v="1"/>
          <ac:picMkLst>
            <pc:docMk/>
            <pc:sldMk cId="0" sldId="256"/>
            <ac:picMk id="2" creationId="{00000000-0000-0000-0000-000000000000}"/>
          </ac:picMkLst>
        </pc:picChg>
      </pc:sldChg>
      <pc:sldChg chg="addSp modSp">
        <pc:chgData name="Amar Nath Singh" userId="b0bb001c-5a1b-4256-9eb9-880ad5401c09" providerId="ADAL" clId="{2A24F9C3-D8BA-4B03-A411-3E98AE3CD174}" dt="2020-03-02T05:36:45.445" v="4" actId="11529"/>
        <pc:sldMkLst>
          <pc:docMk/>
          <pc:sldMk cId="0" sldId="260"/>
        </pc:sldMkLst>
        <pc:spChg chg="add mod">
          <ac:chgData name="Amar Nath Singh" userId="b0bb001c-5a1b-4256-9eb9-880ad5401c09" providerId="ADAL" clId="{2A24F9C3-D8BA-4B03-A411-3E98AE3CD174}" dt="2020-03-02T05:36:45.445" v="4" actId="11529"/>
          <ac:spMkLst>
            <pc:docMk/>
            <pc:sldMk cId="0" sldId="260"/>
            <ac:spMk id="3" creationId="{FA44A308-2699-439B-8B1E-7AA4C275EA5B}"/>
          </ac:spMkLst>
        </pc:spChg>
      </pc:sldChg>
    </pc:docChg>
  </pc:docChgLst>
  <pc:docChgLst>
    <pc:chgData name="Joaquin Haskell" userId="ce37014d-e313-46e1-a62b-0ea646d30ee0" providerId="ADAL" clId="{AE4D06EB-C91B-4E8B-8C4A-47CFD25AF84C}"/>
    <pc:docChg chg="delSld">
      <pc:chgData name="Joaquin Haskell" userId="ce37014d-e313-46e1-a62b-0ea646d30ee0" providerId="ADAL" clId="{AE4D06EB-C91B-4E8B-8C4A-47CFD25AF84C}" dt="2020-01-06T03:29:10.376" v="0" actId="47"/>
      <pc:docMkLst>
        <pc:docMk/>
      </pc:docMkLst>
      <pc:sldChg chg="del">
        <pc:chgData name="Joaquin Haskell" userId="ce37014d-e313-46e1-a62b-0ea646d30ee0" providerId="ADAL" clId="{AE4D06EB-C91B-4E8B-8C4A-47CFD25AF84C}" dt="2020-01-06T03:29:10.376" v="0" actId="47"/>
        <pc:sldMkLst>
          <pc:docMk/>
          <pc:sldMk cId="0" sldId="271"/>
        </pc:sldMkLst>
      </pc:sldChg>
      <pc:sldChg chg="del">
        <pc:chgData name="Joaquin Haskell" userId="ce37014d-e313-46e1-a62b-0ea646d30ee0" providerId="ADAL" clId="{AE4D06EB-C91B-4E8B-8C4A-47CFD25AF84C}" dt="2020-01-06T03:29:10.376" v="0" actId="47"/>
        <pc:sldMkLst>
          <pc:docMk/>
          <pc:sldMk cId="0" sldId="272"/>
        </pc:sldMkLst>
      </pc:sldChg>
      <pc:sldChg chg="del">
        <pc:chgData name="Joaquin Haskell" userId="ce37014d-e313-46e1-a62b-0ea646d30ee0" providerId="ADAL" clId="{AE4D06EB-C91B-4E8B-8C4A-47CFD25AF84C}" dt="2020-01-06T03:29:10.376" v="0" actId="47"/>
        <pc:sldMkLst>
          <pc:docMk/>
          <pc:sldMk cId="0" sldId="273"/>
        </pc:sldMkLst>
      </pc:sldChg>
      <pc:sldChg chg="del">
        <pc:chgData name="Joaquin Haskell" userId="ce37014d-e313-46e1-a62b-0ea646d30ee0" providerId="ADAL" clId="{AE4D06EB-C91B-4E8B-8C4A-47CFD25AF84C}" dt="2020-01-06T03:29:10.376" v="0" actId="47"/>
        <pc:sldMkLst>
          <pc:docMk/>
          <pc:sldMk cId="0" sldId="274"/>
        </pc:sldMkLst>
      </pc:sldChg>
      <pc:sldChg chg="del">
        <pc:chgData name="Joaquin Haskell" userId="ce37014d-e313-46e1-a62b-0ea646d30ee0" providerId="ADAL" clId="{AE4D06EB-C91B-4E8B-8C4A-47CFD25AF84C}" dt="2020-01-06T03:29:10.376" v="0" actId="47"/>
        <pc:sldMkLst>
          <pc:docMk/>
          <pc:sldMk cId="0" sldId="275"/>
        </pc:sldMkLst>
      </pc:sldChg>
      <pc:sldChg chg="del">
        <pc:chgData name="Joaquin Haskell" userId="ce37014d-e313-46e1-a62b-0ea646d30ee0" providerId="ADAL" clId="{AE4D06EB-C91B-4E8B-8C4A-47CFD25AF84C}" dt="2020-01-06T03:29:10.376" v="0" actId="47"/>
        <pc:sldMkLst>
          <pc:docMk/>
          <pc:sldMk cId="0" sldId="276"/>
        </pc:sldMkLst>
      </pc:sldChg>
      <pc:sldChg chg="del">
        <pc:chgData name="Joaquin Haskell" userId="ce37014d-e313-46e1-a62b-0ea646d30ee0" providerId="ADAL" clId="{AE4D06EB-C91B-4E8B-8C4A-47CFD25AF84C}" dt="2020-01-06T03:29:10.376" v="0" actId="47"/>
        <pc:sldMkLst>
          <pc:docMk/>
          <pc:sldMk cId="0" sldId="277"/>
        </pc:sldMkLst>
      </pc:sldChg>
      <pc:sldChg chg="del">
        <pc:chgData name="Joaquin Haskell" userId="ce37014d-e313-46e1-a62b-0ea646d30ee0" providerId="ADAL" clId="{AE4D06EB-C91B-4E8B-8C4A-47CFD25AF84C}" dt="2020-01-06T03:29:10.376" v="0" actId="47"/>
        <pc:sldMkLst>
          <pc:docMk/>
          <pc:sldMk cId="0" sldId="278"/>
        </pc:sldMkLst>
      </pc:sldChg>
      <pc:sldChg chg="del">
        <pc:chgData name="Joaquin Haskell" userId="ce37014d-e313-46e1-a62b-0ea646d30ee0" providerId="ADAL" clId="{AE4D06EB-C91B-4E8B-8C4A-47CFD25AF84C}" dt="2020-01-06T03:29:10.376" v="0" actId="47"/>
        <pc:sldMkLst>
          <pc:docMk/>
          <pc:sldMk cId="0" sldId="279"/>
        </pc:sldMkLst>
      </pc:sldChg>
      <pc:sldChg chg="del">
        <pc:chgData name="Joaquin Haskell" userId="ce37014d-e313-46e1-a62b-0ea646d30ee0" providerId="ADAL" clId="{AE4D06EB-C91B-4E8B-8C4A-47CFD25AF84C}" dt="2020-01-06T03:29:10.376" v="0" actId="47"/>
        <pc:sldMkLst>
          <pc:docMk/>
          <pc:sldMk cId="0" sldId="280"/>
        </pc:sldMkLst>
      </pc:sldChg>
      <pc:sldChg chg="del">
        <pc:chgData name="Joaquin Haskell" userId="ce37014d-e313-46e1-a62b-0ea646d30ee0" providerId="ADAL" clId="{AE4D06EB-C91B-4E8B-8C4A-47CFD25AF84C}" dt="2020-01-06T03:29:10.376" v="0" actId="47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498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7183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0842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81381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9096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5962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4258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7322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8219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445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2632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2643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59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rKuPaflfSlpcB9wNnw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4FDE46-EAEA-4797-9A12-77259A676272}"/>
              </a:ext>
            </a:extLst>
          </p:cNvPr>
          <p:cNvSpPr/>
          <p:nvPr/>
        </p:nvSpPr>
        <p:spPr>
          <a:xfrm>
            <a:off x="2658140" y="2853369"/>
            <a:ext cx="3918930" cy="81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rVUcI3OwS2IjOpFN_8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rV_zSsrOBwoyXaU2Yt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rUdi0VIR0gdG_NeVMA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rVO35C3YDyJ2dR0LrT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rVP1sXKAvtG2Qnqpnp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rVZz6n1cN1dhkT_2JC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rPpqtX2cCUxtbktYuK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rPpjLkvqnOzxFOZWTy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rPrpmLvP47IB9BxWsI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rPywZojnu7zO-5Caze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44A308-2699-439B-8B1E-7AA4C275EA5B}"/>
              </a:ext>
            </a:extLst>
          </p:cNvPr>
          <p:cNvSpPr/>
          <p:nvPr/>
        </p:nvSpPr>
        <p:spPr>
          <a:xfrm>
            <a:off x="212651" y="191386"/>
            <a:ext cx="1020726" cy="425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rLpxCfB18RsZUXVgWq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rLrVRYEAm92lvCarIC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rM4LtUWyghTKaApUGp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rVS8FLUrRGvPTsU-mK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</TotalTime>
  <Words>15</Words>
  <Application>Microsoft Office PowerPoint</Application>
  <PresentationFormat>On-screen Show (16:9)</PresentationFormat>
  <Paragraphs>15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Amar Nath Singh</cp:lastModifiedBy>
  <cp:revision>1</cp:revision>
  <dcterms:created xsi:type="dcterms:W3CDTF">2019-10-22T18:16:28Z</dcterms:created>
  <dcterms:modified xsi:type="dcterms:W3CDTF">2020-03-02T05:36:55Z</dcterms:modified>
</cp:coreProperties>
</file>