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256" r:id="rId2"/>
    <p:sldId id="266" r:id="rId3"/>
    <p:sldId id="268" r:id="rId4"/>
    <p:sldId id="265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5129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BD690-DCF4-46BD-A2B0-44502ED9B64A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6FBA70-8970-4870-AEC8-27C243B3E33D}">
      <dgm:prSet phldrT="[Text]"/>
      <dgm:spPr/>
      <dgm:t>
        <a:bodyPr/>
        <a:lstStyle/>
        <a:p>
          <a:r>
            <a:rPr lang="en-US" dirty="0"/>
            <a:t>Provisioning</a:t>
          </a:r>
        </a:p>
      </dgm:t>
    </dgm:pt>
    <dgm:pt modelId="{28AA3BA6-DF7C-4686-92FE-45E439566879}" type="parTrans" cxnId="{6226BE74-A666-4531-9BF2-574933D83CAA}">
      <dgm:prSet/>
      <dgm:spPr/>
      <dgm:t>
        <a:bodyPr/>
        <a:lstStyle/>
        <a:p>
          <a:endParaRPr lang="en-US"/>
        </a:p>
      </dgm:t>
    </dgm:pt>
    <dgm:pt modelId="{5814CA5E-5338-499E-8813-683F43357113}" type="sibTrans" cxnId="{6226BE74-A666-4531-9BF2-574933D83CAA}">
      <dgm:prSet/>
      <dgm:spPr/>
      <dgm:t>
        <a:bodyPr/>
        <a:lstStyle/>
        <a:p>
          <a:endParaRPr lang="en-US"/>
        </a:p>
      </dgm:t>
    </dgm:pt>
    <dgm:pt modelId="{EC87B41C-F264-4826-9233-0B2858194009}">
      <dgm:prSet phldrT="[Text]"/>
      <dgm:spPr/>
      <dgm:t>
        <a:bodyPr/>
        <a:lstStyle/>
        <a:p>
          <a:r>
            <a:rPr lang="en-US" dirty="0"/>
            <a:t>B2B EIP Bad Debt , Churn Reporting</a:t>
          </a:r>
        </a:p>
      </dgm:t>
    </dgm:pt>
    <dgm:pt modelId="{53A46832-2455-4533-9945-46E1F54BDE5C}" type="parTrans" cxnId="{FF5009A4-B46F-4D5E-9800-14BE46843160}">
      <dgm:prSet/>
      <dgm:spPr/>
      <dgm:t>
        <a:bodyPr/>
        <a:lstStyle/>
        <a:p>
          <a:endParaRPr lang="en-US"/>
        </a:p>
      </dgm:t>
    </dgm:pt>
    <dgm:pt modelId="{A9F6F803-2421-46EE-A3A5-A8A0CF6F8F06}" type="sibTrans" cxnId="{FF5009A4-B46F-4D5E-9800-14BE46843160}">
      <dgm:prSet/>
      <dgm:spPr/>
      <dgm:t>
        <a:bodyPr/>
        <a:lstStyle/>
        <a:p>
          <a:endParaRPr lang="en-US"/>
        </a:p>
      </dgm:t>
    </dgm:pt>
    <dgm:pt modelId="{C91A9A08-CCB2-4E0B-94E6-317E3A23D33C}">
      <dgm:prSet phldrT="[Text]"/>
      <dgm:spPr/>
      <dgm:t>
        <a:bodyPr/>
        <a:lstStyle/>
        <a:p>
          <a:r>
            <a:rPr lang="en-US" dirty="0"/>
            <a:t>Un-carrier Moves</a:t>
          </a:r>
        </a:p>
      </dgm:t>
    </dgm:pt>
    <dgm:pt modelId="{CCB28BFA-D395-4E38-8402-5EE82E9080B3}" type="parTrans" cxnId="{4652DB7B-F33B-409E-9C05-43977D23A540}">
      <dgm:prSet/>
      <dgm:spPr/>
      <dgm:t>
        <a:bodyPr/>
        <a:lstStyle/>
        <a:p>
          <a:endParaRPr lang="en-US"/>
        </a:p>
      </dgm:t>
    </dgm:pt>
    <dgm:pt modelId="{DCEE3F5D-5C3D-4878-BDC4-E1A6B8468AA3}" type="sibTrans" cxnId="{4652DB7B-F33B-409E-9C05-43977D23A540}">
      <dgm:prSet/>
      <dgm:spPr/>
      <dgm:t>
        <a:bodyPr/>
        <a:lstStyle/>
        <a:p>
          <a:endParaRPr lang="en-US"/>
        </a:p>
      </dgm:t>
    </dgm:pt>
    <dgm:pt modelId="{17D271EE-F1F4-4510-A32F-E6ABCD86392E}">
      <dgm:prSet phldrT="[Text]"/>
      <dgm:spPr/>
      <dgm:t>
        <a:bodyPr/>
        <a:lstStyle/>
        <a:p>
          <a:r>
            <a:rPr lang="en-US" dirty="0"/>
            <a:t>Usage Expenses </a:t>
          </a:r>
        </a:p>
      </dgm:t>
    </dgm:pt>
    <dgm:pt modelId="{C7C63138-303E-40E4-8CE2-372F1F0B9012}" type="parTrans" cxnId="{033B1EAA-9BF3-4DDA-9311-AF679102A805}">
      <dgm:prSet/>
      <dgm:spPr/>
      <dgm:t>
        <a:bodyPr/>
        <a:lstStyle/>
        <a:p>
          <a:endParaRPr lang="en-US"/>
        </a:p>
      </dgm:t>
    </dgm:pt>
    <dgm:pt modelId="{44F91E93-33AA-4954-AEC5-EA121F4F9292}" type="sibTrans" cxnId="{033B1EAA-9BF3-4DDA-9311-AF679102A805}">
      <dgm:prSet/>
      <dgm:spPr/>
      <dgm:t>
        <a:bodyPr/>
        <a:lstStyle/>
        <a:p>
          <a:endParaRPr lang="en-US"/>
        </a:p>
      </dgm:t>
    </dgm:pt>
    <dgm:pt modelId="{B25522D6-E961-43E5-823C-F92453BAEAE3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/>
            <a:t>ROCRA</a:t>
          </a:r>
        </a:p>
      </dgm:t>
    </dgm:pt>
    <dgm:pt modelId="{2FBB67A5-AFB7-4A4B-A5C6-676EADBEFE51}" type="sibTrans" cxnId="{575B000E-827C-480D-AEE8-0E4FB49048B1}">
      <dgm:prSet/>
      <dgm:spPr/>
      <dgm:t>
        <a:bodyPr/>
        <a:lstStyle/>
        <a:p>
          <a:endParaRPr lang="en-US"/>
        </a:p>
      </dgm:t>
    </dgm:pt>
    <dgm:pt modelId="{9180D3BB-7614-4E5B-B7D5-4D437198F14D}" type="parTrans" cxnId="{575B000E-827C-480D-AEE8-0E4FB49048B1}">
      <dgm:prSet/>
      <dgm:spPr/>
      <dgm:t>
        <a:bodyPr/>
        <a:lstStyle/>
        <a:p>
          <a:endParaRPr lang="en-US"/>
        </a:p>
      </dgm:t>
    </dgm:pt>
    <dgm:pt modelId="{47B32BC4-E040-4248-89B1-7C73DEDD2AE6}">
      <dgm:prSet/>
      <dgm:spPr/>
      <dgm:t>
        <a:bodyPr/>
        <a:lstStyle/>
        <a:p>
          <a:r>
            <a:rPr lang="en-US" dirty="0"/>
            <a:t>Rate plan Management</a:t>
          </a:r>
        </a:p>
      </dgm:t>
    </dgm:pt>
    <dgm:pt modelId="{45DAC22B-1F84-42A0-B0D2-114E341BA158}" type="parTrans" cxnId="{CD112C3D-1819-4470-B4DC-A93F7639206C}">
      <dgm:prSet/>
      <dgm:spPr/>
      <dgm:t>
        <a:bodyPr/>
        <a:lstStyle/>
        <a:p>
          <a:endParaRPr lang="en-US"/>
        </a:p>
      </dgm:t>
    </dgm:pt>
    <dgm:pt modelId="{7ECB3415-65C7-4AAE-BECF-A434752832F2}" type="sibTrans" cxnId="{CD112C3D-1819-4470-B4DC-A93F7639206C}">
      <dgm:prSet/>
      <dgm:spPr/>
      <dgm:t>
        <a:bodyPr/>
        <a:lstStyle/>
        <a:p>
          <a:endParaRPr lang="en-US"/>
        </a:p>
      </dgm:t>
    </dgm:pt>
    <dgm:pt modelId="{705EC511-3124-41BF-81E3-1B221C1D1DC6}">
      <dgm:prSet phldrT="[Text]"/>
      <dgm:spPr/>
      <dgm:t>
        <a:bodyPr/>
        <a:lstStyle/>
        <a:p>
          <a:r>
            <a:rPr lang="en-US" dirty="0"/>
            <a:t>Usage Profitability </a:t>
          </a:r>
        </a:p>
      </dgm:t>
    </dgm:pt>
    <dgm:pt modelId="{9483E22E-C24F-434B-804A-2B7F16853FB4}" type="parTrans" cxnId="{9D32DAE3-E83B-4082-874F-FF43ED5557C9}">
      <dgm:prSet/>
      <dgm:spPr/>
      <dgm:t>
        <a:bodyPr/>
        <a:lstStyle/>
        <a:p>
          <a:endParaRPr lang="en-US"/>
        </a:p>
      </dgm:t>
    </dgm:pt>
    <dgm:pt modelId="{C71051C6-EA41-4DAC-83FF-0A166B1AE563}" type="sibTrans" cxnId="{9D32DAE3-E83B-4082-874F-FF43ED5557C9}">
      <dgm:prSet/>
      <dgm:spPr/>
      <dgm:t>
        <a:bodyPr/>
        <a:lstStyle/>
        <a:p>
          <a:endParaRPr lang="en-US"/>
        </a:p>
      </dgm:t>
    </dgm:pt>
    <dgm:pt modelId="{F27C25D2-29DD-4BE7-BF23-16191EEAFF06}">
      <dgm:prSet phldrT="[Text]"/>
      <dgm:spPr/>
      <dgm:t>
        <a:bodyPr/>
        <a:lstStyle/>
        <a:p>
          <a:r>
            <a:rPr lang="en-US" dirty="0"/>
            <a:t>Discounts</a:t>
          </a:r>
        </a:p>
      </dgm:t>
    </dgm:pt>
    <dgm:pt modelId="{92CE2EF9-1D52-4031-AFC5-F8C3FDAB1CF4}" type="parTrans" cxnId="{9E86AD68-D5A2-4173-8A84-57B74CB6D8D6}">
      <dgm:prSet/>
      <dgm:spPr/>
      <dgm:t>
        <a:bodyPr/>
        <a:lstStyle/>
        <a:p>
          <a:endParaRPr lang="en-US"/>
        </a:p>
      </dgm:t>
    </dgm:pt>
    <dgm:pt modelId="{EE6071B9-60AF-4942-8055-B8BEC92AFCE3}" type="sibTrans" cxnId="{9E86AD68-D5A2-4173-8A84-57B74CB6D8D6}">
      <dgm:prSet/>
      <dgm:spPr/>
      <dgm:t>
        <a:bodyPr/>
        <a:lstStyle/>
        <a:p>
          <a:endParaRPr lang="en-US"/>
        </a:p>
      </dgm:t>
    </dgm:pt>
    <dgm:pt modelId="{F8CB5EE9-7069-46AE-8CFA-A98FE71FD8B6}">
      <dgm:prSet phldrT="[Text]"/>
      <dgm:spPr/>
      <dgm:t>
        <a:bodyPr/>
        <a:lstStyle/>
        <a:p>
          <a:r>
            <a:rPr lang="en-US" dirty="0"/>
            <a:t>SOX Controls</a:t>
          </a:r>
        </a:p>
      </dgm:t>
    </dgm:pt>
    <dgm:pt modelId="{A088000B-1B5D-4EB0-83D0-0FDED6045025}" type="parTrans" cxnId="{298C4441-371E-46CC-832A-96944207AE8C}">
      <dgm:prSet/>
      <dgm:spPr/>
      <dgm:t>
        <a:bodyPr/>
        <a:lstStyle/>
        <a:p>
          <a:endParaRPr lang="en-US"/>
        </a:p>
      </dgm:t>
    </dgm:pt>
    <dgm:pt modelId="{60BC5268-1210-45CA-A2C4-B7716BC63B5E}" type="sibTrans" cxnId="{298C4441-371E-46CC-832A-96944207AE8C}">
      <dgm:prSet/>
      <dgm:spPr/>
      <dgm:t>
        <a:bodyPr/>
        <a:lstStyle/>
        <a:p>
          <a:endParaRPr lang="en-US"/>
        </a:p>
      </dgm:t>
    </dgm:pt>
    <dgm:pt modelId="{4F606CB2-B185-4BCA-A3F4-D3B78396137C}" type="pres">
      <dgm:prSet presAssocID="{022BD690-DCF4-46BD-A2B0-44502ED9B64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E41056-A115-4A1A-BD08-631CDDB79610}" type="pres">
      <dgm:prSet presAssocID="{B25522D6-E961-43E5-823C-F92453BAEAE3}" presName="centerShape" presStyleLbl="node0" presStyleIdx="0" presStyleCnt="1"/>
      <dgm:spPr/>
    </dgm:pt>
    <dgm:pt modelId="{05CC526A-1E53-40C3-87FA-7FD9FE6F1351}" type="pres">
      <dgm:prSet presAssocID="{28AA3BA6-DF7C-4686-92FE-45E439566879}" presName="Name9" presStyleLbl="parChTrans1D2" presStyleIdx="0" presStyleCnt="8"/>
      <dgm:spPr/>
    </dgm:pt>
    <dgm:pt modelId="{B15B5EC9-EA6F-4E62-818D-6B463C661997}" type="pres">
      <dgm:prSet presAssocID="{28AA3BA6-DF7C-4686-92FE-45E439566879}" presName="connTx" presStyleLbl="parChTrans1D2" presStyleIdx="0" presStyleCnt="8"/>
      <dgm:spPr/>
    </dgm:pt>
    <dgm:pt modelId="{B17C65C6-92D7-493E-9598-14471F8F01F5}" type="pres">
      <dgm:prSet presAssocID="{D36FBA70-8970-4870-AEC8-27C243B3E33D}" presName="node" presStyleLbl="node1" presStyleIdx="0" presStyleCnt="8">
        <dgm:presLayoutVars>
          <dgm:bulletEnabled val="1"/>
        </dgm:presLayoutVars>
      </dgm:prSet>
      <dgm:spPr/>
    </dgm:pt>
    <dgm:pt modelId="{0AC24EE6-242D-4C93-B6A1-96349CCB0B94}" type="pres">
      <dgm:prSet presAssocID="{53A46832-2455-4533-9945-46E1F54BDE5C}" presName="Name9" presStyleLbl="parChTrans1D2" presStyleIdx="1" presStyleCnt="8"/>
      <dgm:spPr/>
    </dgm:pt>
    <dgm:pt modelId="{C6F57D2D-E07A-43C3-BB7E-32521BDF1C37}" type="pres">
      <dgm:prSet presAssocID="{53A46832-2455-4533-9945-46E1F54BDE5C}" presName="connTx" presStyleLbl="parChTrans1D2" presStyleIdx="1" presStyleCnt="8"/>
      <dgm:spPr/>
    </dgm:pt>
    <dgm:pt modelId="{80AD1504-3ADC-4576-B73B-A31C01FBF4DB}" type="pres">
      <dgm:prSet presAssocID="{EC87B41C-F264-4826-9233-0B2858194009}" presName="node" presStyleLbl="node1" presStyleIdx="1" presStyleCnt="8">
        <dgm:presLayoutVars>
          <dgm:bulletEnabled val="1"/>
        </dgm:presLayoutVars>
      </dgm:prSet>
      <dgm:spPr/>
    </dgm:pt>
    <dgm:pt modelId="{79EB4968-79FD-4B04-B6F9-ACF36A513D52}" type="pres">
      <dgm:prSet presAssocID="{92CE2EF9-1D52-4031-AFC5-F8C3FDAB1CF4}" presName="Name9" presStyleLbl="parChTrans1D2" presStyleIdx="2" presStyleCnt="8"/>
      <dgm:spPr/>
    </dgm:pt>
    <dgm:pt modelId="{530C6D83-EC5C-41F9-9E22-2DFD7D119A8F}" type="pres">
      <dgm:prSet presAssocID="{92CE2EF9-1D52-4031-AFC5-F8C3FDAB1CF4}" presName="connTx" presStyleLbl="parChTrans1D2" presStyleIdx="2" presStyleCnt="8"/>
      <dgm:spPr/>
    </dgm:pt>
    <dgm:pt modelId="{9BB53FB5-B918-4278-842A-C90F2EDFD767}" type="pres">
      <dgm:prSet presAssocID="{F27C25D2-29DD-4BE7-BF23-16191EEAFF06}" presName="node" presStyleLbl="node1" presStyleIdx="2" presStyleCnt="8">
        <dgm:presLayoutVars>
          <dgm:bulletEnabled val="1"/>
        </dgm:presLayoutVars>
      </dgm:prSet>
      <dgm:spPr/>
    </dgm:pt>
    <dgm:pt modelId="{40D12077-A6CE-49C0-A8E5-1587F27F8ACB}" type="pres">
      <dgm:prSet presAssocID="{A088000B-1B5D-4EB0-83D0-0FDED6045025}" presName="Name9" presStyleLbl="parChTrans1D2" presStyleIdx="3" presStyleCnt="8"/>
      <dgm:spPr/>
    </dgm:pt>
    <dgm:pt modelId="{EF626864-39CD-4082-BB77-924E868BEC2F}" type="pres">
      <dgm:prSet presAssocID="{A088000B-1B5D-4EB0-83D0-0FDED6045025}" presName="connTx" presStyleLbl="parChTrans1D2" presStyleIdx="3" presStyleCnt="8"/>
      <dgm:spPr/>
    </dgm:pt>
    <dgm:pt modelId="{36C67997-D6BA-48E2-A048-E4745D0B7B4E}" type="pres">
      <dgm:prSet presAssocID="{F8CB5EE9-7069-46AE-8CFA-A98FE71FD8B6}" presName="node" presStyleLbl="node1" presStyleIdx="3" presStyleCnt="8">
        <dgm:presLayoutVars>
          <dgm:bulletEnabled val="1"/>
        </dgm:presLayoutVars>
      </dgm:prSet>
      <dgm:spPr/>
    </dgm:pt>
    <dgm:pt modelId="{2E0A1A5F-4324-4952-8F2E-5740D90BEE3A}" type="pres">
      <dgm:prSet presAssocID="{45DAC22B-1F84-42A0-B0D2-114E341BA158}" presName="Name9" presStyleLbl="parChTrans1D2" presStyleIdx="4" presStyleCnt="8"/>
      <dgm:spPr/>
    </dgm:pt>
    <dgm:pt modelId="{AC43582A-160C-4AF7-B8B9-5D3BA05D6BD5}" type="pres">
      <dgm:prSet presAssocID="{45DAC22B-1F84-42A0-B0D2-114E341BA158}" presName="connTx" presStyleLbl="parChTrans1D2" presStyleIdx="4" presStyleCnt="8"/>
      <dgm:spPr/>
    </dgm:pt>
    <dgm:pt modelId="{92E5A746-D6B9-466E-9C6F-39776E58ABB4}" type="pres">
      <dgm:prSet presAssocID="{47B32BC4-E040-4248-89B1-7C73DEDD2AE6}" presName="node" presStyleLbl="node1" presStyleIdx="4" presStyleCnt="8">
        <dgm:presLayoutVars>
          <dgm:bulletEnabled val="1"/>
        </dgm:presLayoutVars>
      </dgm:prSet>
      <dgm:spPr/>
    </dgm:pt>
    <dgm:pt modelId="{7C083290-3E62-4EE8-9288-58B96E15E46A}" type="pres">
      <dgm:prSet presAssocID="{CCB28BFA-D395-4E38-8402-5EE82E9080B3}" presName="Name9" presStyleLbl="parChTrans1D2" presStyleIdx="5" presStyleCnt="8"/>
      <dgm:spPr/>
    </dgm:pt>
    <dgm:pt modelId="{FB2B4C27-F7F0-41D2-9295-12F709F772BE}" type="pres">
      <dgm:prSet presAssocID="{CCB28BFA-D395-4E38-8402-5EE82E9080B3}" presName="connTx" presStyleLbl="parChTrans1D2" presStyleIdx="5" presStyleCnt="8"/>
      <dgm:spPr/>
    </dgm:pt>
    <dgm:pt modelId="{BF35F4D5-F676-447B-943F-16238D59C357}" type="pres">
      <dgm:prSet presAssocID="{C91A9A08-CCB2-4E0B-94E6-317E3A23D33C}" presName="node" presStyleLbl="node1" presStyleIdx="5" presStyleCnt="8">
        <dgm:presLayoutVars>
          <dgm:bulletEnabled val="1"/>
        </dgm:presLayoutVars>
      </dgm:prSet>
      <dgm:spPr/>
    </dgm:pt>
    <dgm:pt modelId="{F39970A1-557E-47D6-BDD2-60877E9FAB6F}" type="pres">
      <dgm:prSet presAssocID="{C7C63138-303E-40E4-8CE2-372F1F0B9012}" presName="Name9" presStyleLbl="parChTrans1D2" presStyleIdx="6" presStyleCnt="8"/>
      <dgm:spPr/>
    </dgm:pt>
    <dgm:pt modelId="{47872BF8-CBE2-46A0-9934-7356176BE4F7}" type="pres">
      <dgm:prSet presAssocID="{C7C63138-303E-40E4-8CE2-372F1F0B9012}" presName="connTx" presStyleLbl="parChTrans1D2" presStyleIdx="6" presStyleCnt="8"/>
      <dgm:spPr/>
    </dgm:pt>
    <dgm:pt modelId="{B34AAD2F-74C5-4A95-AB7A-D4525D8C95B2}" type="pres">
      <dgm:prSet presAssocID="{17D271EE-F1F4-4510-A32F-E6ABCD86392E}" presName="node" presStyleLbl="node1" presStyleIdx="6" presStyleCnt="8">
        <dgm:presLayoutVars>
          <dgm:bulletEnabled val="1"/>
        </dgm:presLayoutVars>
      </dgm:prSet>
      <dgm:spPr/>
    </dgm:pt>
    <dgm:pt modelId="{E146C784-0F93-4E74-ABB4-9CE25AC4ACF4}" type="pres">
      <dgm:prSet presAssocID="{9483E22E-C24F-434B-804A-2B7F16853FB4}" presName="Name9" presStyleLbl="parChTrans1D2" presStyleIdx="7" presStyleCnt="8"/>
      <dgm:spPr/>
    </dgm:pt>
    <dgm:pt modelId="{0BC8BD07-C0CA-4642-B8A4-EC1F383A0DA5}" type="pres">
      <dgm:prSet presAssocID="{9483E22E-C24F-434B-804A-2B7F16853FB4}" presName="connTx" presStyleLbl="parChTrans1D2" presStyleIdx="7" presStyleCnt="8"/>
      <dgm:spPr/>
    </dgm:pt>
    <dgm:pt modelId="{1C797861-6269-4DCA-92C3-A9D4962A0D97}" type="pres">
      <dgm:prSet presAssocID="{705EC511-3124-41BF-81E3-1B221C1D1DC6}" presName="node" presStyleLbl="node1" presStyleIdx="7" presStyleCnt="8">
        <dgm:presLayoutVars>
          <dgm:bulletEnabled val="1"/>
        </dgm:presLayoutVars>
      </dgm:prSet>
      <dgm:spPr/>
    </dgm:pt>
  </dgm:ptLst>
  <dgm:cxnLst>
    <dgm:cxn modelId="{6C842100-FE16-415F-B821-5255ED6CA8EF}" type="presOf" srcId="{D36FBA70-8970-4870-AEC8-27C243B3E33D}" destId="{B17C65C6-92D7-493E-9598-14471F8F01F5}" srcOrd="0" destOrd="0" presId="urn:microsoft.com/office/officeart/2005/8/layout/radial1"/>
    <dgm:cxn modelId="{E36A1C05-36E5-45D7-88CD-A11E0C36BC98}" type="presOf" srcId="{CCB28BFA-D395-4E38-8402-5EE82E9080B3}" destId="{FB2B4C27-F7F0-41D2-9295-12F709F772BE}" srcOrd="1" destOrd="0" presId="urn:microsoft.com/office/officeart/2005/8/layout/radial1"/>
    <dgm:cxn modelId="{575B000E-827C-480D-AEE8-0E4FB49048B1}" srcId="{022BD690-DCF4-46BD-A2B0-44502ED9B64A}" destId="{B25522D6-E961-43E5-823C-F92453BAEAE3}" srcOrd="0" destOrd="0" parTransId="{9180D3BB-7614-4E5B-B7D5-4D437198F14D}" sibTransId="{2FBB67A5-AFB7-4A4B-A5C6-676EADBEFE51}"/>
    <dgm:cxn modelId="{649EF01B-8638-4559-9D44-7C10C3382594}" type="presOf" srcId="{F27C25D2-29DD-4BE7-BF23-16191EEAFF06}" destId="{9BB53FB5-B918-4278-842A-C90F2EDFD767}" srcOrd="0" destOrd="0" presId="urn:microsoft.com/office/officeart/2005/8/layout/radial1"/>
    <dgm:cxn modelId="{CD112C3D-1819-4470-B4DC-A93F7639206C}" srcId="{B25522D6-E961-43E5-823C-F92453BAEAE3}" destId="{47B32BC4-E040-4248-89B1-7C73DEDD2AE6}" srcOrd="4" destOrd="0" parTransId="{45DAC22B-1F84-42A0-B0D2-114E341BA158}" sibTransId="{7ECB3415-65C7-4AAE-BECF-A434752832F2}"/>
    <dgm:cxn modelId="{298C4441-371E-46CC-832A-96944207AE8C}" srcId="{B25522D6-E961-43E5-823C-F92453BAEAE3}" destId="{F8CB5EE9-7069-46AE-8CFA-A98FE71FD8B6}" srcOrd="3" destOrd="0" parTransId="{A088000B-1B5D-4EB0-83D0-0FDED6045025}" sibTransId="{60BC5268-1210-45CA-A2C4-B7716BC63B5E}"/>
    <dgm:cxn modelId="{C6C84A65-4099-4DA7-89E4-0C8673525C3F}" type="presOf" srcId="{022BD690-DCF4-46BD-A2B0-44502ED9B64A}" destId="{4F606CB2-B185-4BCA-A3F4-D3B78396137C}" srcOrd="0" destOrd="0" presId="urn:microsoft.com/office/officeart/2005/8/layout/radial1"/>
    <dgm:cxn modelId="{64CB0248-9B07-4B91-A1C8-B9FD771D1737}" type="presOf" srcId="{28AA3BA6-DF7C-4686-92FE-45E439566879}" destId="{B15B5EC9-EA6F-4E62-818D-6B463C661997}" srcOrd="1" destOrd="0" presId="urn:microsoft.com/office/officeart/2005/8/layout/radial1"/>
    <dgm:cxn modelId="{ED626C48-58E6-45DB-924B-831597E06BA8}" type="presOf" srcId="{92CE2EF9-1D52-4031-AFC5-F8C3FDAB1CF4}" destId="{530C6D83-EC5C-41F9-9E22-2DFD7D119A8F}" srcOrd="1" destOrd="0" presId="urn:microsoft.com/office/officeart/2005/8/layout/radial1"/>
    <dgm:cxn modelId="{9E86AD68-D5A2-4173-8A84-57B74CB6D8D6}" srcId="{B25522D6-E961-43E5-823C-F92453BAEAE3}" destId="{F27C25D2-29DD-4BE7-BF23-16191EEAFF06}" srcOrd="2" destOrd="0" parTransId="{92CE2EF9-1D52-4031-AFC5-F8C3FDAB1CF4}" sibTransId="{EE6071B9-60AF-4942-8055-B8BEC92AFCE3}"/>
    <dgm:cxn modelId="{6226BE74-A666-4531-9BF2-574933D83CAA}" srcId="{B25522D6-E961-43E5-823C-F92453BAEAE3}" destId="{D36FBA70-8970-4870-AEC8-27C243B3E33D}" srcOrd="0" destOrd="0" parTransId="{28AA3BA6-DF7C-4686-92FE-45E439566879}" sibTransId="{5814CA5E-5338-499E-8813-683F43357113}"/>
    <dgm:cxn modelId="{FC2F9576-7DE8-4BA9-A026-D0A32E57A214}" type="presOf" srcId="{F8CB5EE9-7069-46AE-8CFA-A98FE71FD8B6}" destId="{36C67997-D6BA-48E2-A048-E4745D0B7B4E}" srcOrd="0" destOrd="0" presId="urn:microsoft.com/office/officeart/2005/8/layout/radial1"/>
    <dgm:cxn modelId="{4B592159-626B-4FB1-B4AA-D6444E5ABB09}" type="presOf" srcId="{9483E22E-C24F-434B-804A-2B7F16853FB4}" destId="{E146C784-0F93-4E74-ABB4-9CE25AC4ACF4}" srcOrd="0" destOrd="0" presId="urn:microsoft.com/office/officeart/2005/8/layout/radial1"/>
    <dgm:cxn modelId="{4652DB7B-F33B-409E-9C05-43977D23A540}" srcId="{B25522D6-E961-43E5-823C-F92453BAEAE3}" destId="{C91A9A08-CCB2-4E0B-94E6-317E3A23D33C}" srcOrd="5" destOrd="0" parTransId="{CCB28BFA-D395-4E38-8402-5EE82E9080B3}" sibTransId="{DCEE3F5D-5C3D-4878-BDC4-E1A6B8468AA3}"/>
    <dgm:cxn modelId="{72BC3C8B-7C93-4D1E-AE3D-89B581F622A0}" type="presOf" srcId="{53A46832-2455-4533-9945-46E1F54BDE5C}" destId="{0AC24EE6-242D-4C93-B6A1-96349CCB0B94}" srcOrd="0" destOrd="0" presId="urn:microsoft.com/office/officeart/2005/8/layout/radial1"/>
    <dgm:cxn modelId="{B183F38B-CD4E-45E7-8886-DC27067CFD40}" type="presOf" srcId="{C7C63138-303E-40E4-8CE2-372F1F0B9012}" destId="{F39970A1-557E-47D6-BDD2-60877E9FAB6F}" srcOrd="0" destOrd="0" presId="urn:microsoft.com/office/officeart/2005/8/layout/radial1"/>
    <dgm:cxn modelId="{00F4B792-730D-49DC-8AA8-0867F4D1EAB5}" type="presOf" srcId="{9483E22E-C24F-434B-804A-2B7F16853FB4}" destId="{0BC8BD07-C0CA-4642-B8A4-EC1F383A0DA5}" srcOrd="1" destOrd="0" presId="urn:microsoft.com/office/officeart/2005/8/layout/radial1"/>
    <dgm:cxn modelId="{120B2A95-EDF4-44C4-865E-D449CC0D2BA0}" type="presOf" srcId="{CCB28BFA-D395-4E38-8402-5EE82E9080B3}" destId="{7C083290-3E62-4EE8-9288-58B96E15E46A}" srcOrd="0" destOrd="0" presId="urn:microsoft.com/office/officeart/2005/8/layout/radial1"/>
    <dgm:cxn modelId="{902F049C-5B06-4F3D-8BE3-F961977E631C}" type="presOf" srcId="{A088000B-1B5D-4EB0-83D0-0FDED6045025}" destId="{EF626864-39CD-4082-BB77-924E868BEC2F}" srcOrd="1" destOrd="0" presId="urn:microsoft.com/office/officeart/2005/8/layout/radial1"/>
    <dgm:cxn modelId="{F9CFCDA1-D387-4C42-AAEE-CF7FFB5EF035}" type="presOf" srcId="{C91A9A08-CCB2-4E0B-94E6-317E3A23D33C}" destId="{BF35F4D5-F676-447B-943F-16238D59C357}" srcOrd="0" destOrd="0" presId="urn:microsoft.com/office/officeart/2005/8/layout/radial1"/>
    <dgm:cxn modelId="{B6EF0CA2-FAD4-4D68-BA57-046D57B5E95D}" type="presOf" srcId="{28AA3BA6-DF7C-4686-92FE-45E439566879}" destId="{05CC526A-1E53-40C3-87FA-7FD9FE6F1351}" srcOrd="0" destOrd="0" presId="urn:microsoft.com/office/officeart/2005/8/layout/radial1"/>
    <dgm:cxn modelId="{FF5009A4-B46F-4D5E-9800-14BE46843160}" srcId="{B25522D6-E961-43E5-823C-F92453BAEAE3}" destId="{EC87B41C-F264-4826-9233-0B2858194009}" srcOrd="1" destOrd="0" parTransId="{53A46832-2455-4533-9945-46E1F54BDE5C}" sibTransId="{A9F6F803-2421-46EE-A3A5-A8A0CF6F8F06}"/>
    <dgm:cxn modelId="{033B1EAA-9BF3-4DDA-9311-AF679102A805}" srcId="{B25522D6-E961-43E5-823C-F92453BAEAE3}" destId="{17D271EE-F1F4-4510-A32F-E6ABCD86392E}" srcOrd="6" destOrd="0" parTransId="{C7C63138-303E-40E4-8CE2-372F1F0B9012}" sibTransId="{44F91E93-33AA-4954-AEC5-EA121F4F9292}"/>
    <dgm:cxn modelId="{BBCA94AA-4B82-4981-97F5-D580E544D378}" type="presOf" srcId="{45DAC22B-1F84-42A0-B0D2-114E341BA158}" destId="{AC43582A-160C-4AF7-B8B9-5D3BA05D6BD5}" srcOrd="1" destOrd="0" presId="urn:microsoft.com/office/officeart/2005/8/layout/radial1"/>
    <dgm:cxn modelId="{78DB97B3-4FCC-4891-AA27-11963DB4CA1A}" type="presOf" srcId="{A088000B-1B5D-4EB0-83D0-0FDED6045025}" destId="{40D12077-A6CE-49C0-A8E5-1587F27F8ACB}" srcOrd="0" destOrd="0" presId="urn:microsoft.com/office/officeart/2005/8/layout/radial1"/>
    <dgm:cxn modelId="{70A441C4-133F-480D-91EC-C36577389DB5}" type="presOf" srcId="{C7C63138-303E-40E4-8CE2-372F1F0B9012}" destId="{47872BF8-CBE2-46A0-9934-7356176BE4F7}" srcOrd="1" destOrd="0" presId="urn:microsoft.com/office/officeart/2005/8/layout/radial1"/>
    <dgm:cxn modelId="{F106A1C4-94A3-446E-B4DB-FA446208189A}" type="presOf" srcId="{53A46832-2455-4533-9945-46E1F54BDE5C}" destId="{C6F57D2D-E07A-43C3-BB7E-32521BDF1C37}" srcOrd="1" destOrd="0" presId="urn:microsoft.com/office/officeart/2005/8/layout/radial1"/>
    <dgm:cxn modelId="{BC08C7C6-6661-4950-82C3-79C454126946}" type="presOf" srcId="{EC87B41C-F264-4826-9233-0B2858194009}" destId="{80AD1504-3ADC-4576-B73B-A31C01FBF4DB}" srcOrd="0" destOrd="0" presId="urn:microsoft.com/office/officeart/2005/8/layout/radial1"/>
    <dgm:cxn modelId="{9556E8C6-D052-4A44-B6CA-9C6CCAB5CAB3}" type="presOf" srcId="{47B32BC4-E040-4248-89B1-7C73DEDD2AE6}" destId="{92E5A746-D6B9-466E-9C6F-39776E58ABB4}" srcOrd="0" destOrd="0" presId="urn:microsoft.com/office/officeart/2005/8/layout/radial1"/>
    <dgm:cxn modelId="{2A1E81CC-FD47-4F5B-B256-24612B40985C}" type="presOf" srcId="{B25522D6-E961-43E5-823C-F92453BAEAE3}" destId="{E5E41056-A115-4A1A-BD08-631CDDB79610}" srcOrd="0" destOrd="0" presId="urn:microsoft.com/office/officeart/2005/8/layout/radial1"/>
    <dgm:cxn modelId="{0AA180D5-6ABD-4699-8813-27A22D47EF35}" type="presOf" srcId="{92CE2EF9-1D52-4031-AFC5-F8C3FDAB1CF4}" destId="{79EB4968-79FD-4B04-B6F9-ACF36A513D52}" srcOrd="0" destOrd="0" presId="urn:microsoft.com/office/officeart/2005/8/layout/radial1"/>
    <dgm:cxn modelId="{397886D5-82E8-45B6-A849-0FD6417532F4}" type="presOf" srcId="{45DAC22B-1F84-42A0-B0D2-114E341BA158}" destId="{2E0A1A5F-4324-4952-8F2E-5740D90BEE3A}" srcOrd="0" destOrd="0" presId="urn:microsoft.com/office/officeart/2005/8/layout/radial1"/>
    <dgm:cxn modelId="{9D32DAE3-E83B-4082-874F-FF43ED5557C9}" srcId="{B25522D6-E961-43E5-823C-F92453BAEAE3}" destId="{705EC511-3124-41BF-81E3-1B221C1D1DC6}" srcOrd="7" destOrd="0" parTransId="{9483E22E-C24F-434B-804A-2B7F16853FB4}" sibTransId="{C71051C6-EA41-4DAC-83FF-0A166B1AE563}"/>
    <dgm:cxn modelId="{42ABD7E5-A3D5-447E-B666-EC27BB9E20FA}" type="presOf" srcId="{705EC511-3124-41BF-81E3-1B221C1D1DC6}" destId="{1C797861-6269-4DCA-92C3-A9D4962A0D97}" srcOrd="0" destOrd="0" presId="urn:microsoft.com/office/officeart/2005/8/layout/radial1"/>
    <dgm:cxn modelId="{17147AE6-3E5A-4E68-B33A-163A0551FE37}" type="presOf" srcId="{17D271EE-F1F4-4510-A32F-E6ABCD86392E}" destId="{B34AAD2F-74C5-4A95-AB7A-D4525D8C95B2}" srcOrd="0" destOrd="0" presId="urn:microsoft.com/office/officeart/2005/8/layout/radial1"/>
    <dgm:cxn modelId="{CC98089F-8F8A-4534-A140-1667A463E851}" type="presParOf" srcId="{4F606CB2-B185-4BCA-A3F4-D3B78396137C}" destId="{E5E41056-A115-4A1A-BD08-631CDDB79610}" srcOrd="0" destOrd="0" presId="urn:microsoft.com/office/officeart/2005/8/layout/radial1"/>
    <dgm:cxn modelId="{CB24F963-EF8A-451F-8DC7-5B714E48F415}" type="presParOf" srcId="{4F606CB2-B185-4BCA-A3F4-D3B78396137C}" destId="{05CC526A-1E53-40C3-87FA-7FD9FE6F1351}" srcOrd="1" destOrd="0" presId="urn:microsoft.com/office/officeart/2005/8/layout/radial1"/>
    <dgm:cxn modelId="{038465B4-8A4C-4111-98FF-5A9BF8F6CCA0}" type="presParOf" srcId="{05CC526A-1E53-40C3-87FA-7FD9FE6F1351}" destId="{B15B5EC9-EA6F-4E62-818D-6B463C661997}" srcOrd="0" destOrd="0" presId="urn:microsoft.com/office/officeart/2005/8/layout/radial1"/>
    <dgm:cxn modelId="{DF647BF5-2B24-4F25-B88A-CF72030D0723}" type="presParOf" srcId="{4F606CB2-B185-4BCA-A3F4-D3B78396137C}" destId="{B17C65C6-92D7-493E-9598-14471F8F01F5}" srcOrd="2" destOrd="0" presId="urn:microsoft.com/office/officeart/2005/8/layout/radial1"/>
    <dgm:cxn modelId="{A3C7C818-CC57-41FC-A859-2965DD462B4F}" type="presParOf" srcId="{4F606CB2-B185-4BCA-A3F4-D3B78396137C}" destId="{0AC24EE6-242D-4C93-B6A1-96349CCB0B94}" srcOrd="3" destOrd="0" presId="urn:microsoft.com/office/officeart/2005/8/layout/radial1"/>
    <dgm:cxn modelId="{FAF296BF-983D-41A9-A364-E4A86C518ABE}" type="presParOf" srcId="{0AC24EE6-242D-4C93-B6A1-96349CCB0B94}" destId="{C6F57D2D-E07A-43C3-BB7E-32521BDF1C37}" srcOrd="0" destOrd="0" presId="urn:microsoft.com/office/officeart/2005/8/layout/radial1"/>
    <dgm:cxn modelId="{D271203C-54A7-4B5B-A41B-0FB54289CD28}" type="presParOf" srcId="{4F606CB2-B185-4BCA-A3F4-D3B78396137C}" destId="{80AD1504-3ADC-4576-B73B-A31C01FBF4DB}" srcOrd="4" destOrd="0" presId="urn:microsoft.com/office/officeart/2005/8/layout/radial1"/>
    <dgm:cxn modelId="{9A979A52-53B9-4857-8ECA-C03906B9166C}" type="presParOf" srcId="{4F606CB2-B185-4BCA-A3F4-D3B78396137C}" destId="{79EB4968-79FD-4B04-B6F9-ACF36A513D52}" srcOrd="5" destOrd="0" presId="urn:microsoft.com/office/officeart/2005/8/layout/radial1"/>
    <dgm:cxn modelId="{5D4BFB9A-DF3C-491F-ADCB-8ED5033C820D}" type="presParOf" srcId="{79EB4968-79FD-4B04-B6F9-ACF36A513D52}" destId="{530C6D83-EC5C-41F9-9E22-2DFD7D119A8F}" srcOrd="0" destOrd="0" presId="urn:microsoft.com/office/officeart/2005/8/layout/radial1"/>
    <dgm:cxn modelId="{7EFDFFEC-0358-40BA-9C8C-E404370857EB}" type="presParOf" srcId="{4F606CB2-B185-4BCA-A3F4-D3B78396137C}" destId="{9BB53FB5-B918-4278-842A-C90F2EDFD767}" srcOrd="6" destOrd="0" presId="urn:microsoft.com/office/officeart/2005/8/layout/radial1"/>
    <dgm:cxn modelId="{9DDCB98C-A399-4E16-8E31-9E2EDF438DF2}" type="presParOf" srcId="{4F606CB2-B185-4BCA-A3F4-D3B78396137C}" destId="{40D12077-A6CE-49C0-A8E5-1587F27F8ACB}" srcOrd="7" destOrd="0" presId="urn:microsoft.com/office/officeart/2005/8/layout/radial1"/>
    <dgm:cxn modelId="{6D5E0EF8-D7B5-461D-B79E-287E5E537421}" type="presParOf" srcId="{40D12077-A6CE-49C0-A8E5-1587F27F8ACB}" destId="{EF626864-39CD-4082-BB77-924E868BEC2F}" srcOrd="0" destOrd="0" presId="urn:microsoft.com/office/officeart/2005/8/layout/radial1"/>
    <dgm:cxn modelId="{C891E727-296D-4E16-B950-67E146950E3E}" type="presParOf" srcId="{4F606CB2-B185-4BCA-A3F4-D3B78396137C}" destId="{36C67997-D6BA-48E2-A048-E4745D0B7B4E}" srcOrd="8" destOrd="0" presId="urn:microsoft.com/office/officeart/2005/8/layout/radial1"/>
    <dgm:cxn modelId="{17BA7D4C-7046-4EBC-A8A9-89749896E705}" type="presParOf" srcId="{4F606CB2-B185-4BCA-A3F4-D3B78396137C}" destId="{2E0A1A5F-4324-4952-8F2E-5740D90BEE3A}" srcOrd="9" destOrd="0" presId="urn:microsoft.com/office/officeart/2005/8/layout/radial1"/>
    <dgm:cxn modelId="{78BB0758-58B3-426D-93CC-26F8F3D96CF8}" type="presParOf" srcId="{2E0A1A5F-4324-4952-8F2E-5740D90BEE3A}" destId="{AC43582A-160C-4AF7-B8B9-5D3BA05D6BD5}" srcOrd="0" destOrd="0" presId="urn:microsoft.com/office/officeart/2005/8/layout/radial1"/>
    <dgm:cxn modelId="{67F7664C-C1F1-42E5-97A1-FB9662B4010D}" type="presParOf" srcId="{4F606CB2-B185-4BCA-A3F4-D3B78396137C}" destId="{92E5A746-D6B9-466E-9C6F-39776E58ABB4}" srcOrd="10" destOrd="0" presId="urn:microsoft.com/office/officeart/2005/8/layout/radial1"/>
    <dgm:cxn modelId="{E9500822-369B-4DB7-88E1-4B36D300FCA2}" type="presParOf" srcId="{4F606CB2-B185-4BCA-A3F4-D3B78396137C}" destId="{7C083290-3E62-4EE8-9288-58B96E15E46A}" srcOrd="11" destOrd="0" presId="urn:microsoft.com/office/officeart/2005/8/layout/radial1"/>
    <dgm:cxn modelId="{2061314A-3D82-48B7-9A17-E0C75C307251}" type="presParOf" srcId="{7C083290-3E62-4EE8-9288-58B96E15E46A}" destId="{FB2B4C27-F7F0-41D2-9295-12F709F772BE}" srcOrd="0" destOrd="0" presId="urn:microsoft.com/office/officeart/2005/8/layout/radial1"/>
    <dgm:cxn modelId="{A6B80395-3145-4D3F-BC00-AF6A78537855}" type="presParOf" srcId="{4F606CB2-B185-4BCA-A3F4-D3B78396137C}" destId="{BF35F4D5-F676-447B-943F-16238D59C357}" srcOrd="12" destOrd="0" presId="urn:microsoft.com/office/officeart/2005/8/layout/radial1"/>
    <dgm:cxn modelId="{028DB901-E4EA-4A3A-85C4-C8785192B3DD}" type="presParOf" srcId="{4F606CB2-B185-4BCA-A3F4-D3B78396137C}" destId="{F39970A1-557E-47D6-BDD2-60877E9FAB6F}" srcOrd="13" destOrd="0" presId="urn:microsoft.com/office/officeart/2005/8/layout/radial1"/>
    <dgm:cxn modelId="{8D03D3BB-811F-4E06-B8F3-5E4E651D370C}" type="presParOf" srcId="{F39970A1-557E-47D6-BDD2-60877E9FAB6F}" destId="{47872BF8-CBE2-46A0-9934-7356176BE4F7}" srcOrd="0" destOrd="0" presId="urn:microsoft.com/office/officeart/2005/8/layout/radial1"/>
    <dgm:cxn modelId="{7C304641-83BD-426C-8754-FAB55E25DD1A}" type="presParOf" srcId="{4F606CB2-B185-4BCA-A3F4-D3B78396137C}" destId="{B34AAD2F-74C5-4A95-AB7A-D4525D8C95B2}" srcOrd="14" destOrd="0" presId="urn:microsoft.com/office/officeart/2005/8/layout/radial1"/>
    <dgm:cxn modelId="{82358450-CAAF-458C-B310-075C0FA13572}" type="presParOf" srcId="{4F606CB2-B185-4BCA-A3F4-D3B78396137C}" destId="{E146C784-0F93-4E74-ABB4-9CE25AC4ACF4}" srcOrd="15" destOrd="0" presId="urn:microsoft.com/office/officeart/2005/8/layout/radial1"/>
    <dgm:cxn modelId="{6646B79F-8CD5-4E05-8A3E-57C680D2C2BC}" type="presParOf" srcId="{E146C784-0F93-4E74-ABB4-9CE25AC4ACF4}" destId="{0BC8BD07-C0CA-4642-B8A4-EC1F383A0DA5}" srcOrd="0" destOrd="0" presId="urn:microsoft.com/office/officeart/2005/8/layout/radial1"/>
    <dgm:cxn modelId="{197CCCD4-7F47-46C3-821E-7F7A3B23700D}" type="presParOf" srcId="{4F606CB2-B185-4BCA-A3F4-D3B78396137C}" destId="{1C797861-6269-4DCA-92C3-A9D4962A0D97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B9E24-B63F-4BD1-887A-D1A901C4DE23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0E227E-6E4F-41C0-B295-13253C2311FC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Analysis</a:t>
          </a:r>
        </a:p>
      </dgm:t>
    </dgm:pt>
    <dgm:pt modelId="{DAAA6195-5CD1-48E5-9B9D-3E515E0966A0}" type="parTrans" cxnId="{64C90C30-8943-411C-92BD-E81FF385A454}">
      <dgm:prSet/>
      <dgm:spPr/>
      <dgm:t>
        <a:bodyPr/>
        <a:lstStyle/>
        <a:p>
          <a:endParaRPr lang="en-US"/>
        </a:p>
      </dgm:t>
    </dgm:pt>
    <dgm:pt modelId="{1EB33AE5-7D9B-42FD-92D1-25F92F6D60DE}" type="sibTrans" cxnId="{64C90C30-8943-411C-92BD-E81FF385A454}">
      <dgm:prSet/>
      <dgm:spPr/>
      <dgm:t>
        <a:bodyPr/>
        <a:lstStyle/>
        <a:p>
          <a:endParaRPr lang="en-US"/>
        </a:p>
      </dgm:t>
    </dgm:pt>
    <dgm:pt modelId="{621AED6C-341E-4733-AA79-0F1BC4322D06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Reports</a:t>
          </a:r>
        </a:p>
      </dgm:t>
    </dgm:pt>
    <dgm:pt modelId="{E29F561A-BA96-47DD-A326-CC97EEF8B102}" type="parTrans" cxnId="{D1213CC0-CE22-4293-A5B1-4ADAAFE70F39}">
      <dgm:prSet/>
      <dgm:spPr/>
      <dgm:t>
        <a:bodyPr/>
        <a:lstStyle/>
        <a:p>
          <a:endParaRPr lang="en-US"/>
        </a:p>
      </dgm:t>
    </dgm:pt>
    <dgm:pt modelId="{A336E858-50B4-46EF-B01E-6CB1DCE3CC4D}" type="sibTrans" cxnId="{D1213CC0-CE22-4293-A5B1-4ADAAFE70F39}">
      <dgm:prSet/>
      <dgm:spPr/>
      <dgm:t>
        <a:bodyPr/>
        <a:lstStyle/>
        <a:p>
          <a:endParaRPr lang="en-US"/>
        </a:p>
      </dgm:t>
    </dgm:pt>
    <dgm:pt modelId="{94431866-6C4D-4A4B-8519-AA2DB88517B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Data</a:t>
          </a:r>
        </a:p>
      </dgm:t>
    </dgm:pt>
    <dgm:pt modelId="{91B2D28A-D54B-4966-BFE4-3F02AA2A4C63}" type="parTrans" cxnId="{09EB6DEC-DB73-40F5-AA04-AFECBC11A854}">
      <dgm:prSet/>
      <dgm:spPr/>
      <dgm:t>
        <a:bodyPr/>
        <a:lstStyle/>
        <a:p>
          <a:endParaRPr lang="en-US"/>
        </a:p>
      </dgm:t>
    </dgm:pt>
    <dgm:pt modelId="{DE26600B-C178-40BE-B8A4-C88976973A1F}" type="sibTrans" cxnId="{09EB6DEC-DB73-40F5-AA04-AFECBC11A854}">
      <dgm:prSet/>
      <dgm:spPr/>
      <dgm:t>
        <a:bodyPr/>
        <a:lstStyle/>
        <a:p>
          <a:endParaRPr lang="en-US"/>
        </a:p>
      </dgm:t>
    </dgm:pt>
    <dgm:pt modelId="{16CD66CB-157D-4099-92E7-9404C766E351}" type="pres">
      <dgm:prSet presAssocID="{B66B9E24-B63F-4BD1-887A-D1A901C4DE2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C25A7F8-6D7A-4940-9733-EAB0340DEA76}" type="pres">
      <dgm:prSet presAssocID="{5C0E227E-6E4F-41C0-B295-13253C2311FC}" presName="gear1" presStyleLbl="node1" presStyleIdx="0" presStyleCnt="3">
        <dgm:presLayoutVars>
          <dgm:chMax val="1"/>
          <dgm:bulletEnabled val="1"/>
        </dgm:presLayoutVars>
      </dgm:prSet>
      <dgm:spPr/>
    </dgm:pt>
    <dgm:pt modelId="{AB2FD582-FD53-4F1B-A7D1-9A11CEAA751C}" type="pres">
      <dgm:prSet presAssocID="{5C0E227E-6E4F-41C0-B295-13253C2311FC}" presName="gear1srcNode" presStyleLbl="node1" presStyleIdx="0" presStyleCnt="3"/>
      <dgm:spPr/>
    </dgm:pt>
    <dgm:pt modelId="{6DE1BA3E-8A0D-4A3B-BC7A-0161A83183F5}" type="pres">
      <dgm:prSet presAssocID="{5C0E227E-6E4F-41C0-B295-13253C2311FC}" presName="gear1dstNode" presStyleLbl="node1" presStyleIdx="0" presStyleCnt="3"/>
      <dgm:spPr/>
    </dgm:pt>
    <dgm:pt modelId="{8A4B2072-40B9-42C2-8CCF-9DC8893A3E0B}" type="pres">
      <dgm:prSet presAssocID="{621AED6C-341E-4733-AA79-0F1BC4322D06}" presName="gear2" presStyleLbl="node1" presStyleIdx="1" presStyleCnt="3">
        <dgm:presLayoutVars>
          <dgm:chMax val="1"/>
          <dgm:bulletEnabled val="1"/>
        </dgm:presLayoutVars>
      </dgm:prSet>
      <dgm:spPr/>
    </dgm:pt>
    <dgm:pt modelId="{2B9FF5EF-4386-4A8F-8F1F-95303EC7CFEE}" type="pres">
      <dgm:prSet presAssocID="{621AED6C-341E-4733-AA79-0F1BC4322D06}" presName="gear2srcNode" presStyleLbl="node1" presStyleIdx="1" presStyleCnt="3"/>
      <dgm:spPr/>
    </dgm:pt>
    <dgm:pt modelId="{EC3FB250-F1EA-45B0-9002-F47F784B572C}" type="pres">
      <dgm:prSet presAssocID="{621AED6C-341E-4733-AA79-0F1BC4322D06}" presName="gear2dstNode" presStyleLbl="node1" presStyleIdx="1" presStyleCnt="3"/>
      <dgm:spPr/>
    </dgm:pt>
    <dgm:pt modelId="{5D518B2A-F5F2-4120-822A-1AC6F1A92880}" type="pres">
      <dgm:prSet presAssocID="{94431866-6C4D-4A4B-8519-AA2DB88517BF}" presName="gear3" presStyleLbl="node1" presStyleIdx="2" presStyleCnt="3"/>
      <dgm:spPr/>
    </dgm:pt>
    <dgm:pt modelId="{2D2D6718-E83D-4924-91CD-8EBF0F7D4CF4}" type="pres">
      <dgm:prSet presAssocID="{94431866-6C4D-4A4B-8519-AA2DB88517B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81C4F96-1AEF-4CD7-9112-3D0B66C69C49}" type="pres">
      <dgm:prSet presAssocID="{94431866-6C4D-4A4B-8519-AA2DB88517BF}" presName="gear3srcNode" presStyleLbl="node1" presStyleIdx="2" presStyleCnt="3"/>
      <dgm:spPr/>
    </dgm:pt>
    <dgm:pt modelId="{DE144428-0E34-490B-A544-E6C643865C0E}" type="pres">
      <dgm:prSet presAssocID="{94431866-6C4D-4A4B-8519-AA2DB88517BF}" presName="gear3dstNode" presStyleLbl="node1" presStyleIdx="2" presStyleCnt="3"/>
      <dgm:spPr/>
    </dgm:pt>
    <dgm:pt modelId="{69E31E9E-170C-48F8-82A6-4C25DF8ABD3D}" type="pres">
      <dgm:prSet presAssocID="{1EB33AE5-7D9B-42FD-92D1-25F92F6D60DE}" presName="connector1" presStyleLbl="sibTrans2D1" presStyleIdx="0" presStyleCnt="3"/>
      <dgm:spPr/>
    </dgm:pt>
    <dgm:pt modelId="{4EB25996-7701-4CAD-88C8-0A99AAB743BE}" type="pres">
      <dgm:prSet presAssocID="{A336E858-50B4-46EF-B01E-6CB1DCE3CC4D}" presName="connector2" presStyleLbl="sibTrans2D1" presStyleIdx="1" presStyleCnt="3"/>
      <dgm:spPr/>
    </dgm:pt>
    <dgm:pt modelId="{09D6B7DC-A26F-496E-BEC0-E35418C76F19}" type="pres">
      <dgm:prSet presAssocID="{DE26600B-C178-40BE-B8A4-C88976973A1F}" presName="connector3" presStyleLbl="sibTrans2D1" presStyleIdx="2" presStyleCnt="3"/>
      <dgm:spPr/>
    </dgm:pt>
  </dgm:ptLst>
  <dgm:cxnLst>
    <dgm:cxn modelId="{7EEB4A14-C525-4471-9921-6FB272271211}" type="presOf" srcId="{B66B9E24-B63F-4BD1-887A-D1A901C4DE23}" destId="{16CD66CB-157D-4099-92E7-9404C766E351}" srcOrd="0" destOrd="0" presId="urn:microsoft.com/office/officeart/2005/8/layout/gear1"/>
    <dgm:cxn modelId="{3E7BD41E-371E-4AC2-8A72-4920FA3BBB17}" type="presOf" srcId="{621AED6C-341E-4733-AA79-0F1BC4322D06}" destId="{EC3FB250-F1EA-45B0-9002-F47F784B572C}" srcOrd="2" destOrd="0" presId="urn:microsoft.com/office/officeart/2005/8/layout/gear1"/>
    <dgm:cxn modelId="{45341E2A-6591-41E6-98C0-093889753B55}" type="presOf" srcId="{1EB33AE5-7D9B-42FD-92D1-25F92F6D60DE}" destId="{69E31E9E-170C-48F8-82A6-4C25DF8ABD3D}" srcOrd="0" destOrd="0" presId="urn:microsoft.com/office/officeart/2005/8/layout/gear1"/>
    <dgm:cxn modelId="{64C90C30-8943-411C-92BD-E81FF385A454}" srcId="{B66B9E24-B63F-4BD1-887A-D1A901C4DE23}" destId="{5C0E227E-6E4F-41C0-B295-13253C2311FC}" srcOrd="0" destOrd="0" parTransId="{DAAA6195-5CD1-48E5-9B9D-3E515E0966A0}" sibTransId="{1EB33AE5-7D9B-42FD-92D1-25F92F6D60DE}"/>
    <dgm:cxn modelId="{0B0A8830-CBCF-49D1-AB9E-9664D1DDB0E1}" type="presOf" srcId="{DE26600B-C178-40BE-B8A4-C88976973A1F}" destId="{09D6B7DC-A26F-496E-BEC0-E35418C76F19}" srcOrd="0" destOrd="0" presId="urn:microsoft.com/office/officeart/2005/8/layout/gear1"/>
    <dgm:cxn modelId="{06454B33-60EC-47EE-B936-FB4066FACEB9}" type="presOf" srcId="{94431866-6C4D-4A4B-8519-AA2DB88517BF}" destId="{681C4F96-1AEF-4CD7-9112-3D0B66C69C49}" srcOrd="2" destOrd="0" presId="urn:microsoft.com/office/officeart/2005/8/layout/gear1"/>
    <dgm:cxn modelId="{E3DDB040-364D-417F-A17E-74635D8A49B7}" type="presOf" srcId="{94431866-6C4D-4A4B-8519-AA2DB88517BF}" destId="{5D518B2A-F5F2-4120-822A-1AC6F1A92880}" srcOrd="0" destOrd="0" presId="urn:microsoft.com/office/officeart/2005/8/layout/gear1"/>
    <dgm:cxn modelId="{A5C91746-DAA2-40B8-B10E-7C2329963B42}" type="presOf" srcId="{5C0E227E-6E4F-41C0-B295-13253C2311FC}" destId="{6DE1BA3E-8A0D-4A3B-BC7A-0161A83183F5}" srcOrd="2" destOrd="0" presId="urn:microsoft.com/office/officeart/2005/8/layout/gear1"/>
    <dgm:cxn modelId="{11A570A0-336F-4098-8AE8-9CF0FF525C48}" type="presOf" srcId="{5C0E227E-6E4F-41C0-B295-13253C2311FC}" destId="{4C25A7F8-6D7A-4940-9733-EAB0340DEA76}" srcOrd="0" destOrd="0" presId="urn:microsoft.com/office/officeart/2005/8/layout/gear1"/>
    <dgm:cxn modelId="{B2A2ACA5-F3DD-4B94-8457-C65B1ABBE844}" type="presOf" srcId="{94431866-6C4D-4A4B-8519-AA2DB88517BF}" destId="{DE144428-0E34-490B-A544-E6C643865C0E}" srcOrd="3" destOrd="0" presId="urn:microsoft.com/office/officeart/2005/8/layout/gear1"/>
    <dgm:cxn modelId="{7C9234BD-3D4E-4FE5-9E3D-861B57397BF4}" type="presOf" srcId="{621AED6C-341E-4733-AA79-0F1BC4322D06}" destId="{2B9FF5EF-4386-4A8F-8F1F-95303EC7CFEE}" srcOrd="1" destOrd="0" presId="urn:microsoft.com/office/officeart/2005/8/layout/gear1"/>
    <dgm:cxn modelId="{D1213CC0-CE22-4293-A5B1-4ADAAFE70F39}" srcId="{B66B9E24-B63F-4BD1-887A-D1A901C4DE23}" destId="{621AED6C-341E-4733-AA79-0F1BC4322D06}" srcOrd="1" destOrd="0" parTransId="{E29F561A-BA96-47DD-A326-CC97EEF8B102}" sibTransId="{A336E858-50B4-46EF-B01E-6CB1DCE3CC4D}"/>
    <dgm:cxn modelId="{006D30C3-FA75-4670-BC5F-0749C5A50F63}" type="presOf" srcId="{94431866-6C4D-4A4B-8519-AA2DB88517BF}" destId="{2D2D6718-E83D-4924-91CD-8EBF0F7D4CF4}" srcOrd="1" destOrd="0" presId="urn:microsoft.com/office/officeart/2005/8/layout/gear1"/>
    <dgm:cxn modelId="{2D1FD1E0-1FA6-41E7-B346-882B4F1AA5CF}" type="presOf" srcId="{621AED6C-341E-4733-AA79-0F1BC4322D06}" destId="{8A4B2072-40B9-42C2-8CCF-9DC8893A3E0B}" srcOrd="0" destOrd="0" presId="urn:microsoft.com/office/officeart/2005/8/layout/gear1"/>
    <dgm:cxn modelId="{07ADC9E2-5C7F-43F0-8697-11CD2F3EEF56}" type="presOf" srcId="{A336E858-50B4-46EF-B01E-6CB1DCE3CC4D}" destId="{4EB25996-7701-4CAD-88C8-0A99AAB743BE}" srcOrd="0" destOrd="0" presId="urn:microsoft.com/office/officeart/2005/8/layout/gear1"/>
    <dgm:cxn modelId="{09EB6DEC-DB73-40F5-AA04-AFECBC11A854}" srcId="{B66B9E24-B63F-4BD1-887A-D1A901C4DE23}" destId="{94431866-6C4D-4A4B-8519-AA2DB88517BF}" srcOrd="2" destOrd="0" parTransId="{91B2D28A-D54B-4966-BFE4-3F02AA2A4C63}" sibTransId="{DE26600B-C178-40BE-B8A4-C88976973A1F}"/>
    <dgm:cxn modelId="{192890F8-A6D9-421B-9098-108D3B637EA1}" type="presOf" srcId="{5C0E227E-6E4F-41C0-B295-13253C2311FC}" destId="{AB2FD582-FD53-4F1B-A7D1-9A11CEAA751C}" srcOrd="1" destOrd="0" presId="urn:microsoft.com/office/officeart/2005/8/layout/gear1"/>
    <dgm:cxn modelId="{4D4C82EA-4C3F-4088-A42D-EF21A5005D5C}" type="presParOf" srcId="{16CD66CB-157D-4099-92E7-9404C766E351}" destId="{4C25A7F8-6D7A-4940-9733-EAB0340DEA76}" srcOrd="0" destOrd="0" presId="urn:microsoft.com/office/officeart/2005/8/layout/gear1"/>
    <dgm:cxn modelId="{809B6FF2-4578-4903-86C9-AEE5422605DF}" type="presParOf" srcId="{16CD66CB-157D-4099-92E7-9404C766E351}" destId="{AB2FD582-FD53-4F1B-A7D1-9A11CEAA751C}" srcOrd="1" destOrd="0" presId="urn:microsoft.com/office/officeart/2005/8/layout/gear1"/>
    <dgm:cxn modelId="{BE0013BB-22A3-4B69-B903-D3C4676C250F}" type="presParOf" srcId="{16CD66CB-157D-4099-92E7-9404C766E351}" destId="{6DE1BA3E-8A0D-4A3B-BC7A-0161A83183F5}" srcOrd="2" destOrd="0" presId="urn:microsoft.com/office/officeart/2005/8/layout/gear1"/>
    <dgm:cxn modelId="{D5D8E75F-6F9F-4A42-8A5B-3D30B45C0C4E}" type="presParOf" srcId="{16CD66CB-157D-4099-92E7-9404C766E351}" destId="{8A4B2072-40B9-42C2-8CCF-9DC8893A3E0B}" srcOrd="3" destOrd="0" presId="urn:microsoft.com/office/officeart/2005/8/layout/gear1"/>
    <dgm:cxn modelId="{FE5B5B2A-3D4A-47E1-8A36-3822832F8448}" type="presParOf" srcId="{16CD66CB-157D-4099-92E7-9404C766E351}" destId="{2B9FF5EF-4386-4A8F-8F1F-95303EC7CFEE}" srcOrd="4" destOrd="0" presId="urn:microsoft.com/office/officeart/2005/8/layout/gear1"/>
    <dgm:cxn modelId="{2E167455-9626-4816-A0C3-CFB272490475}" type="presParOf" srcId="{16CD66CB-157D-4099-92E7-9404C766E351}" destId="{EC3FB250-F1EA-45B0-9002-F47F784B572C}" srcOrd="5" destOrd="0" presId="urn:microsoft.com/office/officeart/2005/8/layout/gear1"/>
    <dgm:cxn modelId="{CC4A025C-52EE-449C-A4D1-BED235E114FB}" type="presParOf" srcId="{16CD66CB-157D-4099-92E7-9404C766E351}" destId="{5D518B2A-F5F2-4120-822A-1AC6F1A92880}" srcOrd="6" destOrd="0" presId="urn:microsoft.com/office/officeart/2005/8/layout/gear1"/>
    <dgm:cxn modelId="{1D388128-4525-428A-9342-8C5454096B36}" type="presParOf" srcId="{16CD66CB-157D-4099-92E7-9404C766E351}" destId="{2D2D6718-E83D-4924-91CD-8EBF0F7D4CF4}" srcOrd="7" destOrd="0" presId="urn:microsoft.com/office/officeart/2005/8/layout/gear1"/>
    <dgm:cxn modelId="{1A91640E-6446-4202-BF26-FA148BEBE0AD}" type="presParOf" srcId="{16CD66CB-157D-4099-92E7-9404C766E351}" destId="{681C4F96-1AEF-4CD7-9112-3D0B66C69C49}" srcOrd="8" destOrd="0" presId="urn:microsoft.com/office/officeart/2005/8/layout/gear1"/>
    <dgm:cxn modelId="{193BFE17-D759-4518-968C-95BD31A1B9B7}" type="presParOf" srcId="{16CD66CB-157D-4099-92E7-9404C766E351}" destId="{DE144428-0E34-490B-A544-E6C643865C0E}" srcOrd="9" destOrd="0" presId="urn:microsoft.com/office/officeart/2005/8/layout/gear1"/>
    <dgm:cxn modelId="{07ACFE79-0E47-4B43-B1E1-47E2DFA93AC2}" type="presParOf" srcId="{16CD66CB-157D-4099-92E7-9404C766E351}" destId="{69E31E9E-170C-48F8-82A6-4C25DF8ABD3D}" srcOrd="10" destOrd="0" presId="urn:microsoft.com/office/officeart/2005/8/layout/gear1"/>
    <dgm:cxn modelId="{590E0ADF-2B89-4353-B39B-880E287A1D0B}" type="presParOf" srcId="{16CD66CB-157D-4099-92E7-9404C766E351}" destId="{4EB25996-7701-4CAD-88C8-0A99AAB743BE}" srcOrd="11" destOrd="0" presId="urn:microsoft.com/office/officeart/2005/8/layout/gear1"/>
    <dgm:cxn modelId="{41805302-8E0F-49AE-AC23-4CB471C8EBC8}" type="presParOf" srcId="{16CD66CB-157D-4099-92E7-9404C766E351}" destId="{09D6B7DC-A26F-496E-BEC0-E35418C76F1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D1046-D417-494D-92FF-B69A1DF36F80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3D730B-D459-4FA6-841F-4FCF0583CB9A}">
      <dgm:prSet phldrT="[Text]" custT="1"/>
      <dgm:spPr/>
      <dgm:t>
        <a:bodyPr/>
        <a:lstStyle/>
        <a:p>
          <a:r>
            <a:rPr lang="en-US" sz="1400" b="1" dirty="0"/>
            <a:t>First 6 Months</a:t>
          </a:r>
        </a:p>
      </dgm:t>
    </dgm:pt>
    <dgm:pt modelId="{0C537267-4637-4917-8663-753E2E23B01B}" type="parTrans" cxnId="{E09B39C3-F835-4DC1-B414-44B45A64DC0D}">
      <dgm:prSet/>
      <dgm:spPr/>
      <dgm:t>
        <a:bodyPr/>
        <a:lstStyle/>
        <a:p>
          <a:endParaRPr lang="en-US"/>
        </a:p>
      </dgm:t>
    </dgm:pt>
    <dgm:pt modelId="{F47D3659-52D8-416E-A674-50AEF9E5F9A2}" type="sibTrans" cxnId="{E09B39C3-F835-4DC1-B414-44B45A64DC0D}">
      <dgm:prSet/>
      <dgm:spPr/>
      <dgm:t>
        <a:bodyPr/>
        <a:lstStyle/>
        <a:p>
          <a:endParaRPr lang="en-US"/>
        </a:p>
      </dgm:t>
    </dgm:pt>
    <dgm:pt modelId="{C8A24328-4438-4972-A13D-C69E8D9CFB90}">
      <dgm:prSet phldrT="[Text]" custT="1"/>
      <dgm:spPr/>
      <dgm:t>
        <a:bodyPr/>
        <a:lstStyle/>
        <a:p>
          <a:r>
            <a:rPr lang="en-US" sz="1200" b="1" dirty="0"/>
            <a:t>Development  </a:t>
          </a:r>
          <a:r>
            <a:rPr lang="en-US" sz="1200" b="1"/>
            <a:t>Time Reduced </a:t>
          </a:r>
          <a:r>
            <a:rPr lang="en-US" sz="1200" b="1" dirty="0"/>
            <a:t>Onsite/Offshore Model</a:t>
          </a:r>
        </a:p>
      </dgm:t>
    </dgm:pt>
    <dgm:pt modelId="{2A3F5E13-E675-4D92-A64F-01FEE1EE21E5}" type="parTrans" cxnId="{43CA1641-7554-409C-AEC5-7FA333D5422D}">
      <dgm:prSet/>
      <dgm:spPr/>
      <dgm:t>
        <a:bodyPr/>
        <a:lstStyle/>
        <a:p>
          <a:endParaRPr lang="en-US"/>
        </a:p>
      </dgm:t>
    </dgm:pt>
    <dgm:pt modelId="{1F485838-590E-4DF2-882F-5D7A33E3E350}" type="sibTrans" cxnId="{43CA1641-7554-409C-AEC5-7FA333D5422D}">
      <dgm:prSet/>
      <dgm:spPr/>
      <dgm:t>
        <a:bodyPr/>
        <a:lstStyle/>
        <a:p>
          <a:endParaRPr lang="en-US"/>
        </a:p>
      </dgm:t>
    </dgm:pt>
    <dgm:pt modelId="{A05DF26C-3DD2-4436-872F-C68CF6CA65D1}">
      <dgm:prSet phldrT="[Text]" custT="1"/>
      <dgm:spPr/>
      <dgm:t>
        <a:bodyPr/>
        <a:lstStyle/>
        <a:p>
          <a:endParaRPr lang="en-US" sz="1400" b="1" dirty="0"/>
        </a:p>
        <a:p>
          <a:r>
            <a:rPr lang="en-US" sz="1400" b="1" dirty="0"/>
            <a:t>Completed More Projects</a:t>
          </a:r>
        </a:p>
      </dgm:t>
    </dgm:pt>
    <dgm:pt modelId="{880510AC-1784-42FF-B594-6F1AFA25B6DB}" type="parTrans" cxnId="{25DC5189-C49B-4604-9056-EC4E125ECCED}">
      <dgm:prSet/>
      <dgm:spPr/>
      <dgm:t>
        <a:bodyPr/>
        <a:lstStyle/>
        <a:p>
          <a:endParaRPr lang="en-US"/>
        </a:p>
      </dgm:t>
    </dgm:pt>
    <dgm:pt modelId="{8C41FE4F-F12D-4043-A9A3-DC9D1AD2409D}" type="sibTrans" cxnId="{25DC5189-C49B-4604-9056-EC4E125ECCED}">
      <dgm:prSet/>
      <dgm:spPr/>
      <dgm:t>
        <a:bodyPr/>
        <a:lstStyle/>
        <a:p>
          <a:endParaRPr lang="en-US"/>
        </a:p>
      </dgm:t>
    </dgm:pt>
    <dgm:pt modelId="{AA17BF57-3890-4CFE-9269-84EF674827DF}">
      <dgm:prSet phldrT="[Text]" custT="1"/>
      <dgm:spPr/>
      <dgm:t>
        <a:bodyPr/>
        <a:lstStyle/>
        <a:p>
          <a:pPr algn="ctr"/>
          <a:r>
            <a:rPr lang="en-US" sz="1200" b="1" dirty="0"/>
            <a:t>Expanded Footprints By Providing reports to different teams</a:t>
          </a:r>
        </a:p>
      </dgm:t>
    </dgm:pt>
    <dgm:pt modelId="{9CB5665B-8A51-4E63-8F56-09A0FED904B4}" type="parTrans" cxnId="{FD096630-71C4-4DE9-946A-EA524C142929}">
      <dgm:prSet/>
      <dgm:spPr/>
      <dgm:t>
        <a:bodyPr/>
        <a:lstStyle/>
        <a:p>
          <a:endParaRPr lang="en-US"/>
        </a:p>
      </dgm:t>
    </dgm:pt>
    <dgm:pt modelId="{5931F7F7-7D64-4C56-AD93-27DBD18EB08A}" type="sibTrans" cxnId="{FD096630-71C4-4DE9-946A-EA524C142929}">
      <dgm:prSet/>
      <dgm:spPr/>
      <dgm:t>
        <a:bodyPr/>
        <a:lstStyle/>
        <a:p>
          <a:endParaRPr lang="en-US"/>
        </a:p>
      </dgm:t>
    </dgm:pt>
    <dgm:pt modelId="{D42B8E88-7E10-4680-B5FC-2D4CE4C2D018}">
      <dgm:prSet phldrT="[Text]" custT="1"/>
      <dgm:spPr/>
      <dgm:t>
        <a:bodyPr/>
        <a:lstStyle/>
        <a:p>
          <a:r>
            <a:rPr lang="en-US" sz="1400" b="1" dirty="0"/>
            <a:t>Helping Discovery Team</a:t>
          </a:r>
        </a:p>
      </dgm:t>
    </dgm:pt>
    <dgm:pt modelId="{97750DA1-F66C-4317-B729-49C98931A2A9}" type="parTrans" cxnId="{A9E9C7B6-02BF-4309-87AA-C82314E9728B}">
      <dgm:prSet/>
      <dgm:spPr/>
      <dgm:t>
        <a:bodyPr/>
        <a:lstStyle/>
        <a:p>
          <a:endParaRPr lang="en-US"/>
        </a:p>
      </dgm:t>
    </dgm:pt>
    <dgm:pt modelId="{DA55D9E7-548B-433F-BF3C-E493B425A5AA}" type="sibTrans" cxnId="{A9E9C7B6-02BF-4309-87AA-C82314E9728B}">
      <dgm:prSet/>
      <dgm:spPr/>
      <dgm:t>
        <a:bodyPr/>
        <a:lstStyle/>
        <a:p>
          <a:endParaRPr lang="en-US"/>
        </a:p>
      </dgm:t>
    </dgm:pt>
    <dgm:pt modelId="{DA97884D-BC8E-419D-AFF3-A7B4293392B7}">
      <dgm:prSet phldrT="[Text]" custT="1"/>
      <dgm:spPr/>
      <dgm:t>
        <a:bodyPr/>
        <a:lstStyle/>
        <a:p>
          <a:r>
            <a:rPr lang="en-US" sz="1400" b="1" dirty="0"/>
            <a:t>Offshore Model</a:t>
          </a:r>
        </a:p>
      </dgm:t>
    </dgm:pt>
    <dgm:pt modelId="{7DD6CD23-7045-46D9-99E3-DC533D14FBD0}" type="parTrans" cxnId="{DC2F64E2-5BB7-474A-A56D-C6B74264FE3D}">
      <dgm:prSet/>
      <dgm:spPr/>
      <dgm:t>
        <a:bodyPr/>
        <a:lstStyle/>
        <a:p>
          <a:endParaRPr lang="en-US"/>
        </a:p>
      </dgm:t>
    </dgm:pt>
    <dgm:pt modelId="{6DBAC3BA-2F7E-4CB9-BB6C-A6E5B4293630}" type="sibTrans" cxnId="{DC2F64E2-5BB7-474A-A56D-C6B74264FE3D}">
      <dgm:prSet/>
      <dgm:spPr/>
      <dgm:t>
        <a:bodyPr/>
        <a:lstStyle/>
        <a:p>
          <a:endParaRPr lang="en-US"/>
        </a:p>
      </dgm:t>
    </dgm:pt>
    <dgm:pt modelId="{87BE527F-9282-43DF-8017-BCCC20054440}" type="pres">
      <dgm:prSet presAssocID="{2F9D1046-D417-494D-92FF-B69A1DF36F80}" presName="cycle" presStyleCnt="0">
        <dgm:presLayoutVars>
          <dgm:dir/>
          <dgm:resizeHandles val="exact"/>
        </dgm:presLayoutVars>
      </dgm:prSet>
      <dgm:spPr/>
    </dgm:pt>
    <dgm:pt modelId="{7D7132CD-CF5B-4924-B1D7-E5DFDF7B0E04}" type="pres">
      <dgm:prSet presAssocID="{473D730B-D459-4FA6-841F-4FCF0583CB9A}" presName="node" presStyleLbl="node1" presStyleIdx="0" presStyleCnt="6">
        <dgm:presLayoutVars>
          <dgm:bulletEnabled val="1"/>
        </dgm:presLayoutVars>
      </dgm:prSet>
      <dgm:spPr/>
    </dgm:pt>
    <dgm:pt modelId="{E19B3FFB-43AB-4311-B7D6-07501245C697}" type="pres">
      <dgm:prSet presAssocID="{473D730B-D459-4FA6-841F-4FCF0583CB9A}" presName="spNode" presStyleCnt="0"/>
      <dgm:spPr/>
    </dgm:pt>
    <dgm:pt modelId="{19EEAAE8-35AE-4A82-A68B-116589DDA4F4}" type="pres">
      <dgm:prSet presAssocID="{F47D3659-52D8-416E-A674-50AEF9E5F9A2}" presName="sibTrans" presStyleLbl="sibTrans1D1" presStyleIdx="0" presStyleCnt="6"/>
      <dgm:spPr/>
    </dgm:pt>
    <dgm:pt modelId="{4E6D09E9-65DE-42F8-9B7D-FB73F86DC6A7}" type="pres">
      <dgm:prSet presAssocID="{C8A24328-4438-4972-A13D-C69E8D9CFB90}" presName="node" presStyleLbl="node1" presStyleIdx="1" presStyleCnt="6" custScaleY="122980">
        <dgm:presLayoutVars>
          <dgm:bulletEnabled val="1"/>
        </dgm:presLayoutVars>
      </dgm:prSet>
      <dgm:spPr/>
    </dgm:pt>
    <dgm:pt modelId="{99B2C893-D2AE-477B-82A3-62FE94EF384A}" type="pres">
      <dgm:prSet presAssocID="{C8A24328-4438-4972-A13D-C69E8D9CFB90}" presName="spNode" presStyleCnt="0"/>
      <dgm:spPr/>
    </dgm:pt>
    <dgm:pt modelId="{E5CE1154-71E7-4386-AAC5-F4900136688D}" type="pres">
      <dgm:prSet presAssocID="{1F485838-590E-4DF2-882F-5D7A33E3E350}" presName="sibTrans" presStyleLbl="sibTrans1D1" presStyleIdx="1" presStyleCnt="6"/>
      <dgm:spPr/>
    </dgm:pt>
    <dgm:pt modelId="{703ADD5F-7049-492D-AD9B-D09333C6F7C9}" type="pres">
      <dgm:prSet presAssocID="{DA97884D-BC8E-419D-AFF3-A7B4293392B7}" presName="node" presStyleLbl="node1" presStyleIdx="2" presStyleCnt="6">
        <dgm:presLayoutVars>
          <dgm:bulletEnabled val="1"/>
        </dgm:presLayoutVars>
      </dgm:prSet>
      <dgm:spPr/>
    </dgm:pt>
    <dgm:pt modelId="{823CDD2C-3E4E-4968-A9BE-CEDA4C9E6688}" type="pres">
      <dgm:prSet presAssocID="{DA97884D-BC8E-419D-AFF3-A7B4293392B7}" presName="spNode" presStyleCnt="0"/>
      <dgm:spPr/>
    </dgm:pt>
    <dgm:pt modelId="{446D47EB-B045-4582-BC9B-34097BB65617}" type="pres">
      <dgm:prSet presAssocID="{6DBAC3BA-2F7E-4CB9-BB6C-A6E5B4293630}" presName="sibTrans" presStyleLbl="sibTrans1D1" presStyleIdx="2" presStyleCnt="6"/>
      <dgm:spPr/>
    </dgm:pt>
    <dgm:pt modelId="{CD1D019F-9B25-46CE-A114-295149A224F9}" type="pres">
      <dgm:prSet presAssocID="{A05DF26C-3DD2-4436-872F-C68CF6CA65D1}" presName="node" presStyleLbl="node1" presStyleIdx="3" presStyleCnt="6">
        <dgm:presLayoutVars>
          <dgm:bulletEnabled val="1"/>
        </dgm:presLayoutVars>
      </dgm:prSet>
      <dgm:spPr/>
    </dgm:pt>
    <dgm:pt modelId="{C2F55233-5336-4D5B-8BCC-CCC41AE6B828}" type="pres">
      <dgm:prSet presAssocID="{A05DF26C-3DD2-4436-872F-C68CF6CA65D1}" presName="spNode" presStyleCnt="0"/>
      <dgm:spPr/>
    </dgm:pt>
    <dgm:pt modelId="{17CE37BD-2BC2-415A-926B-3698C4108CB5}" type="pres">
      <dgm:prSet presAssocID="{8C41FE4F-F12D-4043-A9A3-DC9D1AD2409D}" presName="sibTrans" presStyleLbl="sibTrans1D1" presStyleIdx="3" presStyleCnt="6"/>
      <dgm:spPr/>
    </dgm:pt>
    <dgm:pt modelId="{118EFB58-D001-4126-AA18-375B6568B800}" type="pres">
      <dgm:prSet presAssocID="{AA17BF57-3890-4CFE-9269-84EF674827DF}" presName="node" presStyleLbl="node1" presStyleIdx="4" presStyleCnt="6">
        <dgm:presLayoutVars>
          <dgm:bulletEnabled val="1"/>
        </dgm:presLayoutVars>
      </dgm:prSet>
      <dgm:spPr/>
    </dgm:pt>
    <dgm:pt modelId="{11A66E8A-AFCC-44D4-BE84-99BD6D22B7BA}" type="pres">
      <dgm:prSet presAssocID="{AA17BF57-3890-4CFE-9269-84EF674827DF}" presName="spNode" presStyleCnt="0"/>
      <dgm:spPr/>
    </dgm:pt>
    <dgm:pt modelId="{4213ACC3-AE6C-4AF4-9605-63D8FCD6F43D}" type="pres">
      <dgm:prSet presAssocID="{5931F7F7-7D64-4C56-AD93-27DBD18EB08A}" presName="sibTrans" presStyleLbl="sibTrans1D1" presStyleIdx="4" presStyleCnt="6"/>
      <dgm:spPr/>
    </dgm:pt>
    <dgm:pt modelId="{4DD16969-8AD5-45F1-9CC6-5761FF324724}" type="pres">
      <dgm:prSet presAssocID="{D42B8E88-7E10-4680-B5FC-2D4CE4C2D018}" presName="node" presStyleLbl="node1" presStyleIdx="5" presStyleCnt="6">
        <dgm:presLayoutVars>
          <dgm:bulletEnabled val="1"/>
        </dgm:presLayoutVars>
      </dgm:prSet>
      <dgm:spPr/>
    </dgm:pt>
    <dgm:pt modelId="{52024559-2E99-4D43-9379-8516C19A0B49}" type="pres">
      <dgm:prSet presAssocID="{D42B8E88-7E10-4680-B5FC-2D4CE4C2D018}" presName="spNode" presStyleCnt="0"/>
      <dgm:spPr/>
    </dgm:pt>
    <dgm:pt modelId="{92B340AE-AF04-4180-B56E-9239F76241D2}" type="pres">
      <dgm:prSet presAssocID="{DA55D9E7-548B-433F-BF3C-E493B425A5AA}" presName="sibTrans" presStyleLbl="sibTrans1D1" presStyleIdx="5" presStyleCnt="6"/>
      <dgm:spPr/>
    </dgm:pt>
  </dgm:ptLst>
  <dgm:cxnLst>
    <dgm:cxn modelId="{FACAD903-15A5-4BDB-BD1E-04FE1B5BF2FA}" type="presOf" srcId="{DA55D9E7-548B-433F-BF3C-E493B425A5AA}" destId="{92B340AE-AF04-4180-B56E-9239F76241D2}" srcOrd="0" destOrd="0" presId="urn:microsoft.com/office/officeart/2005/8/layout/cycle6"/>
    <dgm:cxn modelId="{5932290C-1C24-4DC6-8906-047A0A0B3B65}" type="presOf" srcId="{F47D3659-52D8-416E-A674-50AEF9E5F9A2}" destId="{19EEAAE8-35AE-4A82-A68B-116589DDA4F4}" srcOrd="0" destOrd="0" presId="urn:microsoft.com/office/officeart/2005/8/layout/cycle6"/>
    <dgm:cxn modelId="{FCB3D10D-90CF-4C35-8395-CAEF0F946E59}" type="presOf" srcId="{1F485838-590E-4DF2-882F-5D7A33E3E350}" destId="{E5CE1154-71E7-4386-AAC5-F4900136688D}" srcOrd="0" destOrd="0" presId="urn:microsoft.com/office/officeart/2005/8/layout/cycle6"/>
    <dgm:cxn modelId="{1806F014-8786-48F8-9201-3145CED32C6F}" type="presOf" srcId="{DA97884D-BC8E-419D-AFF3-A7B4293392B7}" destId="{703ADD5F-7049-492D-AD9B-D09333C6F7C9}" srcOrd="0" destOrd="0" presId="urn:microsoft.com/office/officeart/2005/8/layout/cycle6"/>
    <dgm:cxn modelId="{66CA221D-5546-4A05-8110-AE4C26A9EAEE}" type="presOf" srcId="{A05DF26C-3DD2-4436-872F-C68CF6CA65D1}" destId="{CD1D019F-9B25-46CE-A114-295149A224F9}" srcOrd="0" destOrd="0" presId="urn:microsoft.com/office/officeart/2005/8/layout/cycle6"/>
    <dgm:cxn modelId="{FD096630-71C4-4DE9-946A-EA524C142929}" srcId="{2F9D1046-D417-494D-92FF-B69A1DF36F80}" destId="{AA17BF57-3890-4CFE-9269-84EF674827DF}" srcOrd="4" destOrd="0" parTransId="{9CB5665B-8A51-4E63-8F56-09A0FED904B4}" sibTransId="{5931F7F7-7D64-4C56-AD93-27DBD18EB08A}"/>
    <dgm:cxn modelId="{F9FC103C-18E1-48FA-B7B3-94FEF1B50A4C}" type="presOf" srcId="{C8A24328-4438-4972-A13D-C69E8D9CFB90}" destId="{4E6D09E9-65DE-42F8-9B7D-FB73F86DC6A7}" srcOrd="0" destOrd="0" presId="urn:microsoft.com/office/officeart/2005/8/layout/cycle6"/>
    <dgm:cxn modelId="{43CA1641-7554-409C-AEC5-7FA333D5422D}" srcId="{2F9D1046-D417-494D-92FF-B69A1DF36F80}" destId="{C8A24328-4438-4972-A13D-C69E8D9CFB90}" srcOrd="1" destOrd="0" parTransId="{2A3F5E13-E675-4D92-A64F-01FEE1EE21E5}" sibTransId="{1F485838-590E-4DF2-882F-5D7A33E3E350}"/>
    <dgm:cxn modelId="{13C34664-B1F8-44B9-A8C0-8E4203D87C2B}" type="presOf" srcId="{5931F7F7-7D64-4C56-AD93-27DBD18EB08A}" destId="{4213ACC3-AE6C-4AF4-9605-63D8FCD6F43D}" srcOrd="0" destOrd="0" presId="urn:microsoft.com/office/officeart/2005/8/layout/cycle6"/>
    <dgm:cxn modelId="{1D51F77A-371C-4C2F-9C92-3C9A6854371C}" type="presOf" srcId="{6DBAC3BA-2F7E-4CB9-BB6C-A6E5B4293630}" destId="{446D47EB-B045-4582-BC9B-34097BB65617}" srcOrd="0" destOrd="0" presId="urn:microsoft.com/office/officeart/2005/8/layout/cycle6"/>
    <dgm:cxn modelId="{A7C0057F-9436-49A0-BB55-ABE126564FFF}" type="presOf" srcId="{D42B8E88-7E10-4680-B5FC-2D4CE4C2D018}" destId="{4DD16969-8AD5-45F1-9CC6-5761FF324724}" srcOrd="0" destOrd="0" presId="urn:microsoft.com/office/officeart/2005/8/layout/cycle6"/>
    <dgm:cxn modelId="{25DC5189-C49B-4604-9056-EC4E125ECCED}" srcId="{2F9D1046-D417-494D-92FF-B69A1DF36F80}" destId="{A05DF26C-3DD2-4436-872F-C68CF6CA65D1}" srcOrd="3" destOrd="0" parTransId="{880510AC-1784-42FF-B594-6F1AFA25B6DB}" sibTransId="{8C41FE4F-F12D-4043-A9A3-DC9D1AD2409D}"/>
    <dgm:cxn modelId="{186C10AB-6A11-4E19-BD21-1328FCBE5145}" type="presOf" srcId="{8C41FE4F-F12D-4043-A9A3-DC9D1AD2409D}" destId="{17CE37BD-2BC2-415A-926B-3698C4108CB5}" srcOrd="0" destOrd="0" presId="urn:microsoft.com/office/officeart/2005/8/layout/cycle6"/>
    <dgm:cxn modelId="{A9E9C7B6-02BF-4309-87AA-C82314E9728B}" srcId="{2F9D1046-D417-494D-92FF-B69A1DF36F80}" destId="{D42B8E88-7E10-4680-B5FC-2D4CE4C2D018}" srcOrd="5" destOrd="0" parTransId="{97750DA1-F66C-4317-B729-49C98931A2A9}" sibTransId="{DA55D9E7-548B-433F-BF3C-E493B425A5AA}"/>
    <dgm:cxn modelId="{A1E637BE-3768-4FBF-B79A-C40E3591FD92}" type="presOf" srcId="{473D730B-D459-4FA6-841F-4FCF0583CB9A}" destId="{7D7132CD-CF5B-4924-B1D7-E5DFDF7B0E04}" srcOrd="0" destOrd="0" presId="urn:microsoft.com/office/officeart/2005/8/layout/cycle6"/>
    <dgm:cxn modelId="{E09B39C3-F835-4DC1-B414-44B45A64DC0D}" srcId="{2F9D1046-D417-494D-92FF-B69A1DF36F80}" destId="{473D730B-D459-4FA6-841F-4FCF0583CB9A}" srcOrd="0" destOrd="0" parTransId="{0C537267-4637-4917-8663-753E2E23B01B}" sibTransId="{F47D3659-52D8-416E-A674-50AEF9E5F9A2}"/>
    <dgm:cxn modelId="{2D32C3C6-AA00-457B-9F98-64C0BC081954}" type="presOf" srcId="{AA17BF57-3890-4CFE-9269-84EF674827DF}" destId="{118EFB58-D001-4126-AA18-375B6568B800}" srcOrd="0" destOrd="0" presId="urn:microsoft.com/office/officeart/2005/8/layout/cycle6"/>
    <dgm:cxn modelId="{DC2F64E2-5BB7-474A-A56D-C6B74264FE3D}" srcId="{2F9D1046-D417-494D-92FF-B69A1DF36F80}" destId="{DA97884D-BC8E-419D-AFF3-A7B4293392B7}" srcOrd="2" destOrd="0" parTransId="{7DD6CD23-7045-46D9-99E3-DC533D14FBD0}" sibTransId="{6DBAC3BA-2F7E-4CB9-BB6C-A6E5B4293630}"/>
    <dgm:cxn modelId="{217AFCE7-772C-4B0C-8843-4DE788399127}" type="presOf" srcId="{2F9D1046-D417-494D-92FF-B69A1DF36F80}" destId="{87BE527F-9282-43DF-8017-BCCC20054440}" srcOrd="0" destOrd="0" presId="urn:microsoft.com/office/officeart/2005/8/layout/cycle6"/>
    <dgm:cxn modelId="{102A7E2E-ECE6-4521-AA88-298B8FD430A4}" type="presParOf" srcId="{87BE527F-9282-43DF-8017-BCCC20054440}" destId="{7D7132CD-CF5B-4924-B1D7-E5DFDF7B0E04}" srcOrd="0" destOrd="0" presId="urn:microsoft.com/office/officeart/2005/8/layout/cycle6"/>
    <dgm:cxn modelId="{ACF627D2-779D-49A3-80BB-00E1113E9327}" type="presParOf" srcId="{87BE527F-9282-43DF-8017-BCCC20054440}" destId="{E19B3FFB-43AB-4311-B7D6-07501245C697}" srcOrd="1" destOrd="0" presId="urn:microsoft.com/office/officeart/2005/8/layout/cycle6"/>
    <dgm:cxn modelId="{01D852D9-90E4-42F0-8D1F-A79B2B8F52E7}" type="presParOf" srcId="{87BE527F-9282-43DF-8017-BCCC20054440}" destId="{19EEAAE8-35AE-4A82-A68B-116589DDA4F4}" srcOrd="2" destOrd="0" presId="urn:microsoft.com/office/officeart/2005/8/layout/cycle6"/>
    <dgm:cxn modelId="{73FE33F1-F5E3-4D8C-B97E-E87C8FF5DFC2}" type="presParOf" srcId="{87BE527F-9282-43DF-8017-BCCC20054440}" destId="{4E6D09E9-65DE-42F8-9B7D-FB73F86DC6A7}" srcOrd="3" destOrd="0" presId="urn:microsoft.com/office/officeart/2005/8/layout/cycle6"/>
    <dgm:cxn modelId="{55454E8A-D669-4612-8A0B-F3DEC8F529C9}" type="presParOf" srcId="{87BE527F-9282-43DF-8017-BCCC20054440}" destId="{99B2C893-D2AE-477B-82A3-62FE94EF384A}" srcOrd="4" destOrd="0" presId="urn:microsoft.com/office/officeart/2005/8/layout/cycle6"/>
    <dgm:cxn modelId="{1A6A99BE-D158-4885-BA8C-2BE7FF0DD5BF}" type="presParOf" srcId="{87BE527F-9282-43DF-8017-BCCC20054440}" destId="{E5CE1154-71E7-4386-AAC5-F4900136688D}" srcOrd="5" destOrd="0" presId="urn:microsoft.com/office/officeart/2005/8/layout/cycle6"/>
    <dgm:cxn modelId="{7EE56DAF-DD10-4C77-A85F-41E2D1CABF2B}" type="presParOf" srcId="{87BE527F-9282-43DF-8017-BCCC20054440}" destId="{703ADD5F-7049-492D-AD9B-D09333C6F7C9}" srcOrd="6" destOrd="0" presId="urn:microsoft.com/office/officeart/2005/8/layout/cycle6"/>
    <dgm:cxn modelId="{519B1DFB-4D9B-4C42-81BB-BD9D22459D8E}" type="presParOf" srcId="{87BE527F-9282-43DF-8017-BCCC20054440}" destId="{823CDD2C-3E4E-4968-A9BE-CEDA4C9E6688}" srcOrd="7" destOrd="0" presId="urn:microsoft.com/office/officeart/2005/8/layout/cycle6"/>
    <dgm:cxn modelId="{D505A02B-C9B5-4F28-BC94-8907A0EF48A2}" type="presParOf" srcId="{87BE527F-9282-43DF-8017-BCCC20054440}" destId="{446D47EB-B045-4582-BC9B-34097BB65617}" srcOrd="8" destOrd="0" presId="urn:microsoft.com/office/officeart/2005/8/layout/cycle6"/>
    <dgm:cxn modelId="{1506227A-A16D-4A0C-975D-8F0CBA958EEB}" type="presParOf" srcId="{87BE527F-9282-43DF-8017-BCCC20054440}" destId="{CD1D019F-9B25-46CE-A114-295149A224F9}" srcOrd="9" destOrd="0" presId="urn:microsoft.com/office/officeart/2005/8/layout/cycle6"/>
    <dgm:cxn modelId="{8ADF24A5-F55C-40AA-A2A2-E3A6AE3E8688}" type="presParOf" srcId="{87BE527F-9282-43DF-8017-BCCC20054440}" destId="{C2F55233-5336-4D5B-8BCC-CCC41AE6B828}" srcOrd="10" destOrd="0" presId="urn:microsoft.com/office/officeart/2005/8/layout/cycle6"/>
    <dgm:cxn modelId="{F8EB6EC8-9AD0-4335-B13B-12C46BFCE011}" type="presParOf" srcId="{87BE527F-9282-43DF-8017-BCCC20054440}" destId="{17CE37BD-2BC2-415A-926B-3698C4108CB5}" srcOrd="11" destOrd="0" presId="urn:microsoft.com/office/officeart/2005/8/layout/cycle6"/>
    <dgm:cxn modelId="{61491E89-5CFF-4722-991C-D06FA13B359A}" type="presParOf" srcId="{87BE527F-9282-43DF-8017-BCCC20054440}" destId="{118EFB58-D001-4126-AA18-375B6568B800}" srcOrd="12" destOrd="0" presId="urn:microsoft.com/office/officeart/2005/8/layout/cycle6"/>
    <dgm:cxn modelId="{D7EE7991-201A-4486-B348-3CFEED347105}" type="presParOf" srcId="{87BE527F-9282-43DF-8017-BCCC20054440}" destId="{11A66E8A-AFCC-44D4-BE84-99BD6D22B7BA}" srcOrd="13" destOrd="0" presId="urn:microsoft.com/office/officeart/2005/8/layout/cycle6"/>
    <dgm:cxn modelId="{DA2D2F18-05A3-4C0A-9356-993C0948519B}" type="presParOf" srcId="{87BE527F-9282-43DF-8017-BCCC20054440}" destId="{4213ACC3-AE6C-4AF4-9605-63D8FCD6F43D}" srcOrd="14" destOrd="0" presId="urn:microsoft.com/office/officeart/2005/8/layout/cycle6"/>
    <dgm:cxn modelId="{C2BFB94B-E605-428C-9177-12548BB79502}" type="presParOf" srcId="{87BE527F-9282-43DF-8017-BCCC20054440}" destId="{4DD16969-8AD5-45F1-9CC6-5761FF324724}" srcOrd="15" destOrd="0" presId="urn:microsoft.com/office/officeart/2005/8/layout/cycle6"/>
    <dgm:cxn modelId="{AEF7B3DD-1E1A-4188-BADE-6F18E5B54D21}" type="presParOf" srcId="{87BE527F-9282-43DF-8017-BCCC20054440}" destId="{52024559-2E99-4D43-9379-8516C19A0B49}" srcOrd="16" destOrd="0" presId="urn:microsoft.com/office/officeart/2005/8/layout/cycle6"/>
    <dgm:cxn modelId="{35AB13E8-82CF-4995-BC77-3F1171B5D053}" type="presParOf" srcId="{87BE527F-9282-43DF-8017-BCCC20054440}" destId="{92B340AE-AF04-4180-B56E-9239F76241D2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41056-A115-4A1A-BD08-631CDDB79610}">
      <dsp:nvSpPr>
        <dsp:cNvPr id="0" name=""/>
        <dsp:cNvSpPr/>
      </dsp:nvSpPr>
      <dsp:spPr>
        <a:xfrm>
          <a:off x="2584307" y="1708007"/>
          <a:ext cx="1003585" cy="1003585"/>
        </a:xfrm>
        <a:prstGeom prst="ellipse">
          <a:avLst/>
        </a:prstGeom>
        <a:solidFill>
          <a:srgbClr val="FF3399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ROCRA</a:t>
          </a:r>
        </a:p>
      </dsp:txBody>
      <dsp:txXfrm>
        <a:off x="2731279" y="1854979"/>
        <a:ext cx="709641" cy="709641"/>
      </dsp:txXfrm>
    </dsp:sp>
    <dsp:sp modelId="{05CC526A-1E53-40C3-87FA-7FD9FE6F1351}">
      <dsp:nvSpPr>
        <dsp:cNvPr id="0" name=""/>
        <dsp:cNvSpPr/>
      </dsp:nvSpPr>
      <dsp:spPr>
        <a:xfrm rot="16200000">
          <a:off x="2735141" y="1342414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8552" y="1339500"/>
        <a:ext cx="35095" cy="35095"/>
      </dsp:txXfrm>
    </dsp:sp>
    <dsp:sp modelId="{B17C65C6-92D7-493E-9598-14471F8F01F5}">
      <dsp:nvSpPr>
        <dsp:cNvPr id="0" name=""/>
        <dsp:cNvSpPr/>
      </dsp:nvSpPr>
      <dsp:spPr>
        <a:xfrm>
          <a:off x="2584307" y="2504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Provisioning</a:t>
          </a:r>
        </a:p>
      </dsp:txBody>
      <dsp:txXfrm>
        <a:off x="2731279" y="149476"/>
        <a:ext cx="709641" cy="709641"/>
      </dsp:txXfrm>
    </dsp:sp>
    <dsp:sp modelId="{0AC24EE6-242D-4C93-B6A1-96349CCB0B94}">
      <dsp:nvSpPr>
        <dsp:cNvPr id="0" name=""/>
        <dsp:cNvSpPr/>
      </dsp:nvSpPr>
      <dsp:spPr>
        <a:xfrm rot="18900000">
          <a:off x="3338127" y="1592179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1538" y="1589265"/>
        <a:ext cx="35095" cy="35095"/>
      </dsp:txXfrm>
    </dsp:sp>
    <dsp:sp modelId="{80AD1504-3ADC-4576-B73B-A31C01FBF4DB}">
      <dsp:nvSpPr>
        <dsp:cNvPr id="0" name=""/>
        <dsp:cNvSpPr/>
      </dsp:nvSpPr>
      <dsp:spPr>
        <a:xfrm>
          <a:off x="3790279" y="502034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B2B EIP Bad Debt , Churn Reporting</a:t>
          </a:r>
        </a:p>
      </dsp:txBody>
      <dsp:txXfrm>
        <a:off x="3937251" y="649006"/>
        <a:ext cx="709641" cy="709641"/>
      </dsp:txXfrm>
    </dsp:sp>
    <dsp:sp modelId="{79EB4968-79FD-4B04-B6F9-ACF36A513D52}">
      <dsp:nvSpPr>
        <dsp:cNvPr id="0" name=""/>
        <dsp:cNvSpPr/>
      </dsp:nvSpPr>
      <dsp:spPr>
        <a:xfrm>
          <a:off x="3587892" y="2195166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1303" y="2192252"/>
        <a:ext cx="35095" cy="35095"/>
      </dsp:txXfrm>
    </dsp:sp>
    <dsp:sp modelId="{9BB53FB5-B918-4278-842A-C90F2EDFD767}">
      <dsp:nvSpPr>
        <dsp:cNvPr id="0" name=""/>
        <dsp:cNvSpPr/>
      </dsp:nvSpPr>
      <dsp:spPr>
        <a:xfrm>
          <a:off x="4289809" y="1708007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Discounts</a:t>
          </a:r>
        </a:p>
      </dsp:txBody>
      <dsp:txXfrm>
        <a:off x="4436781" y="1854979"/>
        <a:ext cx="709641" cy="709641"/>
      </dsp:txXfrm>
    </dsp:sp>
    <dsp:sp modelId="{40D12077-A6CE-49C0-A8E5-1587F27F8ACB}">
      <dsp:nvSpPr>
        <dsp:cNvPr id="0" name=""/>
        <dsp:cNvSpPr/>
      </dsp:nvSpPr>
      <dsp:spPr>
        <a:xfrm rot="2700000">
          <a:off x="3338127" y="2798152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1538" y="2795238"/>
        <a:ext cx="35095" cy="35095"/>
      </dsp:txXfrm>
    </dsp:sp>
    <dsp:sp modelId="{36C67997-D6BA-48E2-A048-E4745D0B7B4E}">
      <dsp:nvSpPr>
        <dsp:cNvPr id="0" name=""/>
        <dsp:cNvSpPr/>
      </dsp:nvSpPr>
      <dsp:spPr>
        <a:xfrm>
          <a:off x="3790279" y="2913979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SOX Controls</a:t>
          </a:r>
        </a:p>
      </dsp:txBody>
      <dsp:txXfrm>
        <a:off x="3937251" y="3060951"/>
        <a:ext cx="709641" cy="709641"/>
      </dsp:txXfrm>
    </dsp:sp>
    <dsp:sp modelId="{2E0A1A5F-4324-4952-8F2E-5740D90BEE3A}">
      <dsp:nvSpPr>
        <dsp:cNvPr id="0" name=""/>
        <dsp:cNvSpPr/>
      </dsp:nvSpPr>
      <dsp:spPr>
        <a:xfrm rot="5400000">
          <a:off x="2735141" y="3047917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8552" y="3045003"/>
        <a:ext cx="35095" cy="35095"/>
      </dsp:txXfrm>
    </dsp:sp>
    <dsp:sp modelId="{92E5A746-D6B9-466E-9C6F-39776E58ABB4}">
      <dsp:nvSpPr>
        <dsp:cNvPr id="0" name=""/>
        <dsp:cNvSpPr/>
      </dsp:nvSpPr>
      <dsp:spPr>
        <a:xfrm>
          <a:off x="2584307" y="3413509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Rate plan Management</a:t>
          </a:r>
        </a:p>
      </dsp:txBody>
      <dsp:txXfrm>
        <a:off x="2731279" y="3560481"/>
        <a:ext cx="709641" cy="709641"/>
      </dsp:txXfrm>
    </dsp:sp>
    <dsp:sp modelId="{7C083290-3E62-4EE8-9288-58B96E15E46A}">
      <dsp:nvSpPr>
        <dsp:cNvPr id="0" name=""/>
        <dsp:cNvSpPr/>
      </dsp:nvSpPr>
      <dsp:spPr>
        <a:xfrm rot="8100000">
          <a:off x="2132155" y="2798152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65565" y="2795238"/>
        <a:ext cx="35095" cy="35095"/>
      </dsp:txXfrm>
    </dsp:sp>
    <dsp:sp modelId="{BF35F4D5-F676-447B-943F-16238D59C357}">
      <dsp:nvSpPr>
        <dsp:cNvPr id="0" name=""/>
        <dsp:cNvSpPr/>
      </dsp:nvSpPr>
      <dsp:spPr>
        <a:xfrm>
          <a:off x="1378334" y="2913979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Un-carrier Moves</a:t>
          </a:r>
        </a:p>
      </dsp:txBody>
      <dsp:txXfrm>
        <a:off x="1525306" y="3060951"/>
        <a:ext cx="709641" cy="709641"/>
      </dsp:txXfrm>
    </dsp:sp>
    <dsp:sp modelId="{F39970A1-557E-47D6-BDD2-60877E9FAB6F}">
      <dsp:nvSpPr>
        <dsp:cNvPr id="0" name=""/>
        <dsp:cNvSpPr/>
      </dsp:nvSpPr>
      <dsp:spPr>
        <a:xfrm rot="10800000">
          <a:off x="1882390" y="2195166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215800" y="2192252"/>
        <a:ext cx="35095" cy="35095"/>
      </dsp:txXfrm>
    </dsp:sp>
    <dsp:sp modelId="{B34AAD2F-74C5-4A95-AB7A-D4525D8C95B2}">
      <dsp:nvSpPr>
        <dsp:cNvPr id="0" name=""/>
        <dsp:cNvSpPr/>
      </dsp:nvSpPr>
      <dsp:spPr>
        <a:xfrm>
          <a:off x="878804" y="1708007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Usage Expenses </a:t>
          </a:r>
        </a:p>
      </dsp:txBody>
      <dsp:txXfrm>
        <a:off x="1025776" y="1854979"/>
        <a:ext cx="709641" cy="709641"/>
      </dsp:txXfrm>
    </dsp:sp>
    <dsp:sp modelId="{E146C784-0F93-4E74-ABB4-9CE25AC4ACF4}">
      <dsp:nvSpPr>
        <dsp:cNvPr id="0" name=""/>
        <dsp:cNvSpPr/>
      </dsp:nvSpPr>
      <dsp:spPr>
        <a:xfrm rot="13500000">
          <a:off x="2132155" y="1592179"/>
          <a:ext cx="701917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01917" y="1463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465565" y="1589265"/>
        <a:ext cx="35095" cy="35095"/>
      </dsp:txXfrm>
    </dsp:sp>
    <dsp:sp modelId="{1C797861-6269-4DCA-92C3-A9D4962A0D97}">
      <dsp:nvSpPr>
        <dsp:cNvPr id="0" name=""/>
        <dsp:cNvSpPr/>
      </dsp:nvSpPr>
      <dsp:spPr>
        <a:xfrm>
          <a:off x="1378334" y="502034"/>
          <a:ext cx="1003585" cy="10035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Usage Profitability </a:t>
          </a:r>
        </a:p>
      </dsp:txBody>
      <dsp:txXfrm>
        <a:off x="1525306" y="649006"/>
        <a:ext cx="709641" cy="709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A7F8-6D7A-4940-9733-EAB0340DEA76}">
      <dsp:nvSpPr>
        <dsp:cNvPr id="0" name=""/>
        <dsp:cNvSpPr/>
      </dsp:nvSpPr>
      <dsp:spPr>
        <a:xfrm>
          <a:off x="1302823" y="708640"/>
          <a:ext cx="866116" cy="86611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bg1"/>
              </a:solidFill>
            </a:rPr>
            <a:t>Analysis</a:t>
          </a:r>
        </a:p>
      </dsp:txBody>
      <dsp:txXfrm>
        <a:off x="1476951" y="911524"/>
        <a:ext cx="517860" cy="445201"/>
      </dsp:txXfrm>
    </dsp:sp>
    <dsp:sp modelId="{8A4B2072-40B9-42C2-8CCF-9DC8893A3E0B}">
      <dsp:nvSpPr>
        <dsp:cNvPr id="0" name=""/>
        <dsp:cNvSpPr/>
      </dsp:nvSpPr>
      <dsp:spPr>
        <a:xfrm>
          <a:off x="798900" y="503922"/>
          <a:ext cx="629902" cy="629902"/>
        </a:xfrm>
        <a:prstGeom prst="gear6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bg1"/>
              </a:solidFill>
            </a:rPr>
            <a:t>Reports</a:t>
          </a:r>
        </a:p>
      </dsp:txBody>
      <dsp:txXfrm>
        <a:off x="957480" y="663460"/>
        <a:ext cx="312742" cy="310826"/>
      </dsp:txXfrm>
    </dsp:sp>
    <dsp:sp modelId="{5D518B2A-F5F2-4120-822A-1AC6F1A92880}">
      <dsp:nvSpPr>
        <dsp:cNvPr id="0" name=""/>
        <dsp:cNvSpPr/>
      </dsp:nvSpPr>
      <dsp:spPr>
        <a:xfrm rot="20700000">
          <a:off x="1151710" y="69353"/>
          <a:ext cx="617176" cy="617176"/>
        </a:xfrm>
        <a:prstGeom prst="gear6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bg1"/>
              </a:solidFill>
            </a:rPr>
            <a:t>Data</a:t>
          </a:r>
        </a:p>
      </dsp:txBody>
      <dsp:txXfrm rot="-20700000">
        <a:off x="1287075" y="204718"/>
        <a:ext cx="346446" cy="346446"/>
      </dsp:txXfrm>
    </dsp:sp>
    <dsp:sp modelId="{69E31E9E-170C-48F8-82A6-4C25DF8ABD3D}">
      <dsp:nvSpPr>
        <dsp:cNvPr id="0" name=""/>
        <dsp:cNvSpPr/>
      </dsp:nvSpPr>
      <dsp:spPr>
        <a:xfrm>
          <a:off x="1210940" y="591603"/>
          <a:ext cx="1108628" cy="1108628"/>
        </a:xfrm>
        <a:prstGeom prst="circularArrow">
          <a:avLst>
            <a:gd name="adj1" fmla="val 4688"/>
            <a:gd name="adj2" fmla="val 299029"/>
            <a:gd name="adj3" fmla="val 2381016"/>
            <a:gd name="adj4" fmla="val 1619138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5996-7701-4CAD-88C8-0A99AAB743BE}">
      <dsp:nvSpPr>
        <dsp:cNvPr id="0" name=""/>
        <dsp:cNvSpPr/>
      </dsp:nvSpPr>
      <dsp:spPr>
        <a:xfrm>
          <a:off x="687346" y="375790"/>
          <a:ext cx="805488" cy="8054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6B7DC-A26F-496E-BEC0-E35418C76F19}">
      <dsp:nvSpPr>
        <dsp:cNvPr id="0" name=""/>
        <dsp:cNvSpPr/>
      </dsp:nvSpPr>
      <dsp:spPr>
        <a:xfrm>
          <a:off x="1008951" y="-54589"/>
          <a:ext cx="868478" cy="86847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132CD-CF5B-4924-B1D7-E5DFDF7B0E04}">
      <dsp:nvSpPr>
        <dsp:cNvPr id="0" name=""/>
        <dsp:cNvSpPr/>
      </dsp:nvSpPr>
      <dsp:spPr>
        <a:xfrm>
          <a:off x="4719377" y="1612"/>
          <a:ext cx="1457845" cy="947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First 6 Months</a:t>
          </a:r>
        </a:p>
      </dsp:txBody>
      <dsp:txXfrm>
        <a:off x="4765635" y="47870"/>
        <a:ext cx="1365329" cy="855083"/>
      </dsp:txXfrm>
    </dsp:sp>
    <dsp:sp modelId="{19EEAAE8-35AE-4A82-A68B-116589DDA4F4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2970686" y="124992"/>
              </a:moveTo>
              <a:arcTo wR="2233920" hR="2233920" stAng="17355429" swAng="125953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D09E9-65DE-42F8-9B7D-FB73F86DC6A7}">
      <dsp:nvSpPr>
        <dsp:cNvPr id="0" name=""/>
        <dsp:cNvSpPr/>
      </dsp:nvSpPr>
      <dsp:spPr>
        <a:xfrm>
          <a:off x="6654009" y="1009693"/>
          <a:ext cx="1457845" cy="1165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Development  </a:t>
          </a:r>
          <a:r>
            <a:rPr lang="en-US" sz="1200" b="1" kern="1200"/>
            <a:t>Time Reduced </a:t>
          </a:r>
          <a:r>
            <a:rPr lang="en-US" sz="1200" b="1" kern="1200" dirty="0"/>
            <a:t>Onsite/Offshore Model</a:t>
          </a:r>
        </a:p>
      </dsp:txBody>
      <dsp:txXfrm>
        <a:off x="6710897" y="1066581"/>
        <a:ext cx="1344069" cy="1051582"/>
      </dsp:txXfrm>
    </dsp:sp>
    <dsp:sp modelId="{E5CE1154-71E7-4386-AAC5-F4900136688D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4405796" y="1711083"/>
              </a:moveTo>
              <a:arcTo wR="2233920" hR="2233920" stAng="20787881" swAng="179795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ADD5F-7049-492D-AD9B-D09333C6F7C9}">
      <dsp:nvSpPr>
        <dsp:cNvPr id="0" name=""/>
        <dsp:cNvSpPr/>
      </dsp:nvSpPr>
      <dsp:spPr>
        <a:xfrm>
          <a:off x="6654009" y="3352493"/>
          <a:ext cx="1457845" cy="947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Offshore Model</a:t>
          </a:r>
        </a:p>
      </dsp:txBody>
      <dsp:txXfrm>
        <a:off x="6700267" y="3398751"/>
        <a:ext cx="1365329" cy="855083"/>
      </dsp:txXfrm>
    </dsp:sp>
    <dsp:sp modelId="{446D47EB-B045-4582-BC9B-34097BB65617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3795271" y="3831601"/>
              </a:moveTo>
              <a:arcTo wR="2233920" hR="2233920" stAng="2739533" swAng="150261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D019F-9B25-46CE-A114-295149A224F9}">
      <dsp:nvSpPr>
        <dsp:cNvPr id="0" name=""/>
        <dsp:cNvSpPr/>
      </dsp:nvSpPr>
      <dsp:spPr>
        <a:xfrm>
          <a:off x="4719377" y="4469454"/>
          <a:ext cx="1457845" cy="947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Completed More Projects</a:t>
          </a:r>
        </a:p>
      </dsp:txBody>
      <dsp:txXfrm>
        <a:off x="4765635" y="4515712"/>
        <a:ext cx="1365329" cy="855083"/>
      </dsp:txXfrm>
    </dsp:sp>
    <dsp:sp modelId="{17CE37BD-2BC2-415A-926B-3698C4108CB5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1495666" y="4342328"/>
              </a:moveTo>
              <a:arcTo wR="2233920" hR="2233920" stAng="6557856" swAng="150261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EFB58-D001-4126-AA18-375B6568B800}">
      <dsp:nvSpPr>
        <dsp:cNvPr id="0" name=""/>
        <dsp:cNvSpPr/>
      </dsp:nvSpPr>
      <dsp:spPr>
        <a:xfrm>
          <a:off x="2784744" y="3352493"/>
          <a:ext cx="1457845" cy="9475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Expanded Footprints By Providing reports to different teams</a:t>
          </a:r>
        </a:p>
      </dsp:txBody>
      <dsp:txXfrm>
        <a:off x="2831002" y="3398751"/>
        <a:ext cx="1365329" cy="855083"/>
      </dsp:txXfrm>
    </dsp:sp>
    <dsp:sp modelId="{4213ACC3-AE6C-4AF4-9605-63D8FCD6F43D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90919" y="2864752"/>
              </a:moveTo>
              <a:arcTo wR="2233920" hR="2233920" stAng="9815835" swAng="1968330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16969-8AD5-45F1-9CC6-5761FF324724}">
      <dsp:nvSpPr>
        <dsp:cNvPr id="0" name=""/>
        <dsp:cNvSpPr/>
      </dsp:nvSpPr>
      <dsp:spPr>
        <a:xfrm>
          <a:off x="2784744" y="1118573"/>
          <a:ext cx="1457845" cy="947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Helping Discovery Team</a:t>
          </a:r>
        </a:p>
      </dsp:txBody>
      <dsp:txXfrm>
        <a:off x="2831002" y="1164831"/>
        <a:ext cx="1365329" cy="855083"/>
      </dsp:txXfrm>
    </dsp:sp>
    <dsp:sp modelId="{92B340AE-AF04-4180-B56E-9239F76241D2}">
      <dsp:nvSpPr>
        <dsp:cNvPr id="0" name=""/>
        <dsp:cNvSpPr/>
      </dsp:nvSpPr>
      <dsp:spPr>
        <a:xfrm>
          <a:off x="3214379" y="475412"/>
          <a:ext cx="4467841" cy="4467841"/>
        </a:xfrm>
        <a:custGeom>
          <a:avLst/>
          <a:gdLst/>
          <a:ahLst/>
          <a:cxnLst/>
          <a:rect l="0" t="0" r="0" b="0"/>
          <a:pathLst>
            <a:path>
              <a:moveTo>
                <a:pt x="672569" y="636239"/>
              </a:moveTo>
              <a:arcTo wR="2233920" hR="2233920" stAng="13539533" swAng="150261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E7C24-3901-4A5D-BE73-79AAABAE83BE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A7EB8-4DD4-4486-934B-C197875E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A7EB8-4DD4-4486-934B-C197875E5D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diagramLayout" Target="../diagrams/layout2.xml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diagramColors" Target="../diagrams/colors2.xml"/><Relationship Id="rId10" Type="http://schemas.microsoft.com/office/2007/relationships/diagramDrawing" Target="../diagrams/drawing1.xml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87960" y="0"/>
            <a:ext cx="123799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 dirty="0"/>
          </a:p>
        </p:txBody>
      </p:sp>
      <p:sp>
        <p:nvSpPr>
          <p:cNvPr id="10" name="object 10"/>
          <p:cNvSpPr txBox="1"/>
          <p:nvPr/>
        </p:nvSpPr>
        <p:spPr>
          <a:xfrm>
            <a:off x="341327" y="2852446"/>
            <a:ext cx="5776544" cy="1008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endParaRPr lang="fr-FR" sz="3200" b="1" i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002" y="2697353"/>
            <a:ext cx="153609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endParaRPr sz="4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545" y="3896105"/>
            <a:ext cx="284529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388" y="3896105"/>
            <a:ext cx="400353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909" y="3907536"/>
            <a:ext cx="6568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508" y="3907536"/>
            <a:ext cx="6902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0959" y="3907536"/>
            <a:ext cx="11737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10136" y="6688328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0" baseline="2275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FC8808-2FC5-4FA6-938E-0FBA60794B9F}"/>
              </a:ext>
            </a:extLst>
          </p:cNvPr>
          <p:cNvSpPr/>
          <p:nvPr/>
        </p:nvSpPr>
        <p:spPr>
          <a:xfrm>
            <a:off x="5292002" y="2438400"/>
            <a:ext cx="3928198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Kept Anonymous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39282" y="795239"/>
            <a:ext cx="3811417" cy="39044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408" y="909158"/>
            <a:ext cx="2743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77880" y="4953000"/>
            <a:ext cx="4521844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090000"/>
            <a:ext cx="1388834" cy="68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119" y="2933192"/>
            <a:ext cx="1362351" cy="9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18"/>
          <p:cNvSpPr/>
          <p:nvPr/>
        </p:nvSpPr>
        <p:spPr>
          <a:xfrm>
            <a:off x="0" y="6664451"/>
            <a:ext cx="12192000" cy="193548"/>
          </a:xfrm>
          <a:custGeom>
            <a:avLst/>
            <a:gdLst/>
            <a:ahLst/>
            <a:cxnLst/>
            <a:rect l="l" t="t" r="r" b="b"/>
            <a:pathLst>
              <a:path w="12192000" h="193548">
                <a:moveTo>
                  <a:pt x="12192000" y="0"/>
                </a:moveTo>
                <a:lnTo>
                  <a:pt x="0" y="0"/>
                </a:lnTo>
                <a:lnTo>
                  <a:pt x="0" y="193545"/>
                </a:lnTo>
                <a:lnTo>
                  <a:pt x="12192000" y="19354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E2055"/>
          </a:solidFill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spc="-4" baseline="2275" dirty="0">
                <a:solidFill>
                  <a:srgbClr val="FFFFFF"/>
                </a:solidFill>
                <a:cs typeface="Calibri"/>
              </a:rPr>
              <a:t>                                                                                                                                        </a:t>
            </a:r>
            <a:r>
              <a:rPr lang="en-US" spc="-4" dirty="0">
                <a:solidFill>
                  <a:srgbClr val="FFFFFF"/>
                </a:solidFill>
                <a:cs typeface="Calibri"/>
              </a:rPr>
              <a:t>  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439" y="57268"/>
            <a:ext cx="11196504" cy="63413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2800" i="1" spc="-15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2700" marR="17530">
              <a:spcBef>
                <a:spcPts val="825"/>
              </a:spcBef>
            </a:pPr>
            <a:endParaRPr sz="1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125940" y="4017056"/>
            <a:ext cx="180775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endParaRPr sz="1300" dirty="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99724" y="6692900"/>
            <a:ext cx="11749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endParaRPr sz="1100" dirty="0">
              <a:latin typeface="Calibri"/>
              <a:cs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79562" y="674038"/>
            <a:ext cx="5638800" cy="5608659"/>
          </a:xfrm>
          <a:prstGeom prst="rect">
            <a:avLst/>
          </a:prstGeom>
        </p:spPr>
        <p:txBody>
          <a:bodyPr>
            <a:prstTxWarp prst="textCirc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</a:t>
            </a:r>
          </a:p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</a:t>
            </a:r>
            <a:r>
              <a:rPr lang="en-US" sz="1600" b="1" kern="0" dirty="0">
                <a:latin typeface="Arial" pitchFamily="34" charset="0"/>
                <a:cs typeface="Arial" pitchFamily="34" charset="0"/>
              </a:rPr>
              <a:t>Annually </a:t>
            </a:r>
            <a:r>
              <a:rPr lang="en-US" sz="1600" b="1" kern="0" dirty="0">
                <a:solidFill>
                  <a:srgbClr val="FF3399"/>
                </a:solidFill>
                <a:latin typeface="Arial" pitchFamily="34" charset="0"/>
                <a:cs typeface="Arial" pitchFamily="34" charset="0"/>
              </a:rPr>
              <a:t>111 B</a:t>
            </a:r>
            <a:r>
              <a:rPr lang="en-US" sz="1600" b="1" kern="0" dirty="0">
                <a:latin typeface="Arial" pitchFamily="34" charset="0"/>
                <a:cs typeface="Arial" pitchFamily="34" charset="0"/>
              </a:rPr>
              <a:t> Records Processed Covering </a:t>
            </a:r>
            <a:r>
              <a:rPr lang="en-US" sz="1600" b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$800 M </a:t>
            </a:r>
            <a:r>
              <a:rPr lang="en-US" sz="1600" b="1" kern="0" dirty="0">
                <a:solidFill>
                  <a:srgbClr val="9E2156"/>
                </a:solidFill>
                <a:latin typeface="Arial" pitchFamily="34" charset="0"/>
                <a:cs typeface="Arial" pitchFamily="34" charset="0"/>
              </a:rPr>
              <a:t>Cost &amp; </a:t>
            </a:r>
            <a:r>
              <a:rPr lang="en-US" sz="1600" b="1" kern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$100 M</a:t>
            </a:r>
            <a:r>
              <a:rPr lang="en-US" sz="1600" b="1" kern="0" dirty="0">
                <a:solidFill>
                  <a:srgbClr val="9E2156"/>
                </a:solidFill>
                <a:latin typeface="Arial" pitchFamily="34" charset="0"/>
                <a:cs typeface="Arial" pitchFamily="34" charset="0"/>
              </a:rPr>
              <a:t> Revenue  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2776969912"/>
              </p:ext>
            </p:extLst>
          </p:nvPr>
        </p:nvGraphicFramePr>
        <p:xfrm>
          <a:off x="749165" y="1041790"/>
          <a:ext cx="6172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62" y="3498292"/>
            <a:ext cx="1219200" cy="35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0" y="3597956"/>
            <a:ext cx="1285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" y="4207052"/>
            <a:ext cx="1181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4" y="4835083"/>
            <a:ext cx="1143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26" y="5366092"/>
            <a:ext cx="1362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48" y="5599454"/>
            <a:ext cx="1514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02" y="5585592"/>
            <a:ext cx="12001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59" y="5183136"/>
            <a:ext cx="124328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ight Arrow 49"/>
          <p:cNvSpPr/>
          <p:nvPr/>
        </p:nvSpPr>
        <p:spPr>
          <a:xfrm rot="-1560000">
            <a:off x="1651524" y="4392789"/>
            <a:ext cx="342901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9080000">
            <a:off x="2279380" y="5293259"/>
            <a:ext cx="342901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3680000">
            <a:off x="4650933" y="5264561"/>
            <a:ext cx="342901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3680000">
            <a:off x="5816397" y="4368430"/>
            <a:ext cx="342901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flipH="1">
            <a:off x="6119559" y="3285130"/>
            <a:ext cx="342901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691" y="4619119"/>
            <a:ext cx="1093787" cy="43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60" y="4017056"/>
            <a:ext cx="1224232" cy="4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97" y="3135995"/>
            <a:ext cx="1056356" cy="34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ight Arrow 40"/>
          <p:cNvSpPr/>
          <p:nvPr/>
        </p:nvSpPr>
        <p:spPr>
          <a:xfrm>
            <a:off x="6573762" y="1469514"/>
            <a:ext cx="1490634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Left Arrow 43"/>
          <p:cNvSpPr/>
          <p:nvPr/>
        </p:nvSpPr>
        <p:spPr>
          <a:xfrm>
            <a:off x="9784816" y="2741876"/>
            <a:ext cx="334961" cy="4786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Right Arrow 47"/>
          <p:cNvSpPr/>
          <p:nvPr/>
        </p:nvSpPr>
        <p:spPr>
          <a:xfrm>
            <a:off x="10358634" y="2741876"/>
            <a:ext cx="323890" cy="4985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2" name="Picture 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47" y="5173600"/>
            <a:ext cx="1108278" cy="121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Placeholder 4"/>
          <p:cNvSpPr txBox="1">
            <a:spLocks/>
          </p:cNvSpPr>
          <p:nvPr/>
        </p:nvSpPr>
        <p:spPr>
          <a:xfrm>
            <a:off x="8508635" y="3951286"/>
            <a:ext cx="3861530" cy="518209"/>
          </a:xfrm>
          <a:prstGeom prst="rect">
            <a:avLst/>
          </a:prstGeom>
        </p:spPr>
        <p:txBody>
          <a:bodyPr anchor="ctr" anchorCtr="0"/>
          <a:lstStyle>
            <a:lvl1pPr marL="449263" indent="-449263" algn="l" defTabSz="1198563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rgbClr val="9E215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73138" indent="-373063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98600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97088" indent="-298450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97163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1543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6pPr>
            <a:lvl7pPr marL="36115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7pPr>
            <a:lvl8pPr marL="40687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8pPr>
            <a:lvl9pPr marL="45259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600" kern="0" dirty="0">
                <a:solidFill>
                  <a:schemeClr val="accent4">
                    <a:lumMod val="50000"/>
                  </a:schemeClr>
                </a:solidFill>
              </a:rPr>
              <a:t>~ $27 </a:t>
            </a:r>
            <a:r>
              <a:rPr lang="en-US" sz="1600" kern="0" dirty="0"/>
              <a:t>Million Revenue Savings YTD</a:t>
            </a: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408" y="5227718"/>
            <a:ext cx="143258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72" y="5739578"/>
            <a:ext cx="15319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587219027"/>
              </p:ext>
            </p:extLst>
          </p:nvPr>
        </p:nvGraphicFramePr>
        <p:xfrm>
          <a:off x="9504373" y="4952199"/>
          <a:ext cx="2763122" cy="157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87" name="Text Placeholder 4"/>
          <p:cNvSpPr txBox="1">
            <a:spLocks/>
          </p:cNvSpPr>
          <p:nvPr/>
        </p:nvSpPr>
        <p:spPr>
          <a:xfrm>
            <a:off x="250371" y="51586"/>
            <a:ext cx="7814024" cy="41894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Revenue Assurance Overview</a:t>
            </a:r>
          </a:p>
        </p:txBody>
      </p:sp>
      <p:sp>
        <p:nvSpPr>
          <p:cNvPr id="49" name="Text Placeholder 4"/>
          <p:cNvSpPr txBox="1">
            <a:spLocks/>
          </p:cNvSpPr>
          <p:nvPr/>
        </p:nvSpPr>
        <p:spPr>
          <a:xfrm>
            <a:off x="9272711" y="1943987"/>
            <a:ext cx="756645" cy="353175"/>
          </a:xfrm>
          <a:prstGeom prst="rect">
            <a:avLst/>
          </a:prstGeom>
        </p:spPr>
        <p:txBody>
          <a:bodyPr anchor="ctr" anchorCtr="0"/>
          <a:lstStyle>
            <a:lvl1pPr marL="449263" indent="-449263" algn="l" defTabSz="1198563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rgbClr val="9E215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73138" indent="-373063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98600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97088" indent="-298450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97163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1543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6pPr>
            <a:lvl7pPr marL="36115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7pPr>
            <a:lvl8pPr marL="40687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8pPr>
            <a:lvl9pPr marL="45259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200" kern="0" dirty="0">
                <a:solidFill>
                  <a:schemeClr val="bg1">
                    <a:lumMod val="95000"/>
                  </a:schemeClr>
                </a:solidFill>
              </a:rPr>
              <a:t>RA</a:t>
            </a:r>
          </a:p>
        </p:txBody>
      </p:sp>
      <p:sp>
        <p:nvSpPr>
          <p:cNvPr id="57" name="Text Placeholder 4"/>
          <p:cNvSpPr txBox="1">
            <a:spLocks/>
          </p:cNvSpPr>
          <p:nvPr/>
        </p:nvSpPr>
        <p:spPr>
          <a:xfrm>
            <a:off x="10578623" y="1970027"/>
            <a:ext cx="1020376" cy="353175"/>
          </a:xfrm>
          <a:prstGeom prst="rect">
            <a:avLst/>
          </a:prstGeom>
        </p:spPr>
        <p:txBody>
          <a:bodyPr anchor="ctr" anchorCtr="0"/>
          <a:lstStyle>
            <a:lvl1pPr marL="449263" indent="-449263" algn="l" defTabSz="1198563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rgbClr val="9E215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73138" indent="-373063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98600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97088" indent="-298450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97163" indent="-300038" algn="l" defTabSz="1198563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1543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6pPr>
            <a:lvl7pPr marL="36115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7pPr>
            <a:lvl8pPr marL="40687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8pPr>
            <a:lvl9pPr marL="4525963" indent="-300038" algn="l" defTabSz="1198563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000" kern="0" dirty="0">
                <a:solidFill>
                  <a:schemeClr val="bg1"/>
                </a:solidFill>
              </a:rPr>
              <a:t>IN      </a:t>
            </a:r>
          </a:p>
          <a:p>
            <a:r>
              <a:rPr lang="en-US" sz="1000" kern="0" dirty="0">
                <a:solidFill>
                  <a:schemeClr val="bg1"/>
                </a:solidFill>
              </a:rPr>
              <a:t>B2B</a:t>
            </a:r>
          </a:p>
          <a:p>
            <a:r>
              <a:rPr lang="en-US" sz="1000" kern="0" dirty="0">
                <a:solidFill>
                  <a:schemeClr val="bg1"/>
                </a:solidFill>
              </a:rPr>
              <a:t>Fraud</a:t>
            </a:r>
          </a:p>
          <a:p>
            <a:r>
              <a:rPr lang="en-US" sz="1000" kern="0" dirty="0">
                <a:solidFill>
                  <a:schemeClr val="bg1"/>
                </a:solidFill>
              </a:rPr>
              <a:t>Roaming</a:t>
            </a:r>
          </a:p>
          <a:p>
            <a:r>
              <a:rPr lang="en-US" sz="1000" kern="0" dirty="0">
                <a:solidFill>
                  <a:schemeClr val="bg1"/>
                </a:solidFill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25508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7057"/>
            <a:ext cx="510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                      to Operator By MS Operations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835"/>
            <a:ext cx="1143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bject 18"/>
          <p:cNvSpPr/>
          <p:nvPr/>
        </p:nvSpPr>
        <p:spPr>
          <a:xfrm>
            <a:off x="0" y="6664451"/>
            <a:ext cx="12192000" cy="193548"/>
          </a:xfrm>
          <a:custGeom>
            <a:avLst/>
            <a:gdLst/>
            <a:ahLst/>
            <a:cxnLst/>
            <a:rect l="l" t="t" r="r" b="b"/>
            <a:pathLst>
              <a:path w="12192000" h="193548">
                <a:moveTo>
                  <a:pt x="12192000" y="0"/>
                </a:moveTo>
                <a:lnTo>
                  <a:pt x="0" y="0"/>
                </a:lnTo>
                <a:lnTo>
                  <a:pt x="0" y="193545"/>
                </a:lnTo>
                <a:lnTo>
                  <a:pt x="12192000" y="19354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E2055"/>
          </a:solidFill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spc="-4" baseline="2275" dirty="0">
                <a:solidFill>
                  <a:srgbClr val="FFFFFF"/>
                </a:solidFill>
                <a:cs typeface="Calibri"/>
              </a:rPr>
              <a:t>                                                                                                                                        </a:t>
            </a:r>
            <a:r>
              <a:rPr lang="en-US" spc="-4" dirty="0">
                <a:solidFill>
                  <a:srgbClr val="FFFFFF"/>
                </a:solidFill>
                <a:cs typeface="Calibri"/>
              </a:rPr>
              <a:t>  </a:t>
            </a: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95990177"/>
              </p:ext>
            </p:extLst>
          </p:nvPr>
        </p:nvGraphicFramePr>
        <p:xfrm>
          <a:off x="381000" y="719666"/>
          <a:ext cx="10896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2" y="1564249"/>
            <a:ext cx="1563687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4800600"/>
            <a:ext cx="1428750" cy="6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36" y="4516436"/>
            <a:ext cx="1506537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1484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05192"/>
            <a:ext cx="1752600" cy="88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1447800"/>
            <a:ext cx="174137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76C1A1-FBE5-4FBB-98FB-6F2B5F6AFD98}"/>
              </a:ext>
            </a:extLst>
          </p:cNvPr>
          <p:cNvSpPr/>
          <p:nvPr/>
        </p:nvSpPr>
        <p:spPr>
          <a:xfrm>
            <a:off x="5073536" y="2971800"/>
            <a:ext cx="170826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0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-187960" y="0"/>
            <a:ext cx="123799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b="1" dirty="0"/>
          </a:p>
        </p:txBody>
      </p:sp>
      <p:sp>
        <p:nvSpPr>
          <p:cNvPr id="10" name="object 10"/>
          <p:cNvSpPr txBox="1"/>
          <p:nvPr/>
        </p:nvSpPr>
        <p:spPr>
          <a:xfrm>
            <a:off x="341327" y="2852446"/>
            <a:ext cx="5776544" cy="1008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endParaRPr lang="fr-FR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002" y="2697353"/>
            <a:ext cx="153609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endParaRPr sz="4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545" y="3896105"/>
            <a:ext cx="284529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7388" y="3896105"/>
            <a:ext cx="400353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909" y="3907536"/>
            <a:ext cx="6568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508" y="3907536"/>
            <a:ext cx="6902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0959" y="3907536"/>
            <a:ext cx="11737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3646" y="6688328"/>
            <a:ext cx="1291956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010136" y="6688328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784128" y="2852450"/>
            <a:ext cx="11046105" cy="804165"/>
          </a:xfrm>
          <a:prstGeom prst="rect">
            <a:avLst/>
          </a:prstGeom>
          <a:effectLst>
            <a:softEdge rad="63500"/>
          </a:effectLst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000" spc="-3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ANY              Thank You  !</a:t>
            </a:r>
          </a:p>
          <a:p>
            <a:pPr marL="0" indent="0">
              <a:buNone/>
            </a:pPr>
            <a:endParaRPr lang="en-US" sz="5000" spc="-3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2719513"/>
            <a:ext cx="1200150" cy="126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551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4095</TotalTime>
  <Words>105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Doshi</dc:creator>
  <cp:lastModifiedBy>Amar Nath Singh</cp:lastModifiedBy>
  <cp:revision>240</cp:revision>
  <dcterms:modified xsi:type="dcterms:W3CDTF">2020-01-30T10:38:02Z</dcterms:modified>
</cp:coreProperties>
</file>