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6" r:id="rId3"/>
    <p:sldId id="257"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0E8E-9A83-4CB9-95F5-03B8146DCF18}"/>
              </a:ext>
            </a:extLst>
          </p:cNvPr>
          <p:cNvSpPr>
            <a:spLocks noGrp="1"/>
          </p:cNvSpPr>
          <p:nvPr>
            <p:ph type="ctrTitle"/>
          </p:nvPr>
        </p:nvSpPr>
        <p:spPr>
          <a:xfrm>
            <a:off x="2230720" y="0"/>
            <a:ext cx="8825658" cy="2677648"/>
          </a:xfrm>
        </p:spPr>
        <p:txBody>
          <a:bodyPr/>
          <a:lstStyle/>
          <a:p>
            <a:r>
              <a:rPr lang="en-IN" sz="6600" b="1" dirty="0">
                <a:latin typeface="Calibri" panose="020F0502020204030204" pitchFamily="34" charset="0"/>
                <a:ea typeface="Calibri" panose="020F0502020204030204" pitchFamily="34" charset="0"/>
                <a:cs typeface="Calibri" panose="020F0502020204030204" pitchFamily="34" charset="0"/>
              </a:rPr>
              <a:t>Particle Size Analyzer</a:t>
            </a:r>
          </a:p>
        </p:txBody>
      </p:sp>
      <p:sp>
        <p:nvSpPr>
          <p:cNvPr id="5" name="TextBox 4">
            <a:extLst>
              <a:ext uri="{FF2B5EF4-FFF2-40B4-BE49-F238E27FC236}">
                <a16:creationId xmlns:a16="http://schemas.microsoft.com/office/drawing/2014/main" id="{EB970EC7-2BFA-CE79-A01A-29EB2D12FAD4}"/>
              </a:ext>
            </a:extLst>
          </p:cNvPr>
          <p:cNvSpPr txBox="1"/>
          <p:nvPr/>
        </p:nvSpPr>
        <p:spPr>
          <a:xfrm>
            <a:off x="2258265" y="3907093"/>
            <a:ext cx="7675469" cy="830997"/>
          </a:xfrm>
          <a:prstGeom prst="rect">
            <a:avLst/>
          </a:prstGeom>
          <a:noFill/>
        </p:spPr>
        <p:txBody>
          <a:bodyPr wrap="square">
            <a:spAutoFit/>
          </a:bodyPr>
          <a:lstStyle/>
          <a:p>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Detecting the size distribution of particles in a microscopic image with the help of image processing and deep learning</a:t>
            </a:r>
            <a:endParaRPr lang="en-IN"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0667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F24525-600B-6E5A-BF0F-8BD1DF81649E}"/>
              </a:ext>
            </a:extLst>
          </p:cNvPr>
          <p:cNvSpPr txBox="1"/>
          <p:nvPr/>
        </p:nvSpPr>
        <p:spPr>
          <a:xfrm>
            <a:off x="742390" y="5023400"/>
            <a:ext cx="10707220" cy="1200329"/>
          </a:xfrm>
          <a:prstGeom prst="rect">
            <a:avLst/>
          </a:prstGeom>
          <a:noFill/>
        </p:spPr>
        <p:txBody>
          <a:bodyPr wrap="square">
            <a:spAutoFit/>
          </a:bodyPr>
          <a:lstStyle/>
          <a:p>
            <a:pPr algn="ctr"/>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Here, it was able to detect almost all the circles. Only the two circles which are barely visible were not detected. Also, it worked very well on overlapping solid circles. </a:t>
            </a:r>
          </a:p>
          <a:p>
            <a:pPr algn="ctr"/>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It did not detect any false circle this time. </a:t>
            </a:r>
            <a:endParaRPr lang="en-IN"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670DB53E-5FAD-E433-B154-B7D73EF4C817}"/>
              </a:ext>
            </a:extLst>
          </p:cNvPr>
          <p:cNvPicPr>
            <a:picLocks noChangeAspect="1"/>
          </p:cNvPicPr>
          <p:nvPr/>
        </p:nvPicPr>
        <p:blipFill>
          <a:blip r:embed="rId2"/>
          <a:stretch>
            <a:fillRect/>
          </a:stretch>
        </p:blipFill>
        <p:spPr>
          <a:xfrm>
            <a:off x="1945887" y="973862"/>
            <a:ext cx="8300225" cy="3719162"/>
          </a:xfrm>
          <a:prstGeom prst="rect">
            <a:avLst/>
          </a:prstGeom>
        </p:spPr>
      </p:pic>
    </p:spTree>
    <p:extLst>
      <p:ext uri="{BB962C8B-B14F-4D97-AF65-F5344CB8AC3E}">
        <p14:creationId xmlns:p14="http://schemas.microsoft.com/office/powerpoint/2010/main" val="380781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015791-5F79-4584-9D05-78DF5A82F7CB}"/>
              </a:ext>
            </a:extLst>
          </p:cNvPr>
          <p:cNvSpPr txBox="1"/>
          <p:nvPr/>
        </p:nvSpPr>
        <p:spPr>
          <a:xfrm>
            <a:off x="621085" y="4946748"/>
            <a:ext cx="10949829" cy="1200329"/>
          </a:xfrm>
          <a:prstGeom prst="rect">
            <a:avLst/>
          </a:prstGeom>
          <a:noFill/>
        </p:spPr>
        <p:txBody>
          <a:bodyPr wrap="square">
            <a:spAutoFit/>
          </a:bodyPr>
          <a:lstStyle/>
          <a:p>
            <a:pPr algn="ctr"/>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In this example, we can see that the algorithm is able to detect all the circles including overlapping. However, it also detected a false circle inside underneath the cyan </a:t>
            </a:r>
          </a:p>
          <a:p>
            <a:pPr algn="ctr"/>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colored circle.</a:t>
            </a:r>
            <a:endParaRPr lang="en-IN"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6827637-DD2B-3164-4630-685A14604414}"/>
              </a:ext>
            </a:extLst>
          </p:cNvPr>
          <p:cNvPicPr>
            <a:picLocks noChangeAspect="1"/>
          </p:cNvPicPr>
          <p:nvPr/>
        </p:nvPicPr>
        <p:blipFill>
          <a:blip r:embed="rId2"/>
          <a:stretch>
            <a:fillRect/>
          </a:stretch>
        </p:blipFill>
        <p:spPr>
          <a:xfrm>
            <a:off x="2073090" y="975513"/>
            <a:ext cx="8045819" cy="3663722"/>
          </a:xfrm>
          <a:prstGeom prst="rect">
            <a:avLst/>
          </a:prstGeom>
        </p:spPr>
      </p:pic>
    </p:spTree>
    <p:extLst>
      <p:ext uri="{BB962C8B-B14F-4D97-AF65-F5344CB8AC3E}">
        <p14:creationId xmlns:p14="http://schemas.microsoft.com/office/powerpoint/2010/main" val="10566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0E8E-9A83-4CB9-95F5-03B8146DCF18}"/>
              </a:ext>
            </a:extLst>
          </p:cNvPr>
          <p:cNvSpPr>
            <a:spLocks noGrp="1"/>
          </p:cNvSpPr>
          <p:nvPr>
            <p:ph type="ctrTitle"/>
          </p:nvPr>
        </p:nvSpPr>
        <p:spPr>
          <a:xfrm>
            <a:off x="1085850" y="-1114114"/>
            <a:ext cx="8825658" cy="2677648"/>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5" name="TextBox 4">
            <a:extLst>
              <a:ext uri="{FF2B5EF4-FFF2-40B4-BE49-F238E27FC236}">
                <a16:creationId xmlns:a16="http://schemas.microsoft.com/office/drawing/2014/main" id="{513D8338-5F83-C2B9-5B23-7FC9E188A381}"/>
              </a:ext>
            </a:extLst>
          </p:cNvPr>
          <p:cNvSpPr txBox="1"/>
          <p:nvPr/>
        </p:nvSpPr>
        <p:spPr>
          <a:xfrm>
            <a:off x="1085850" y="1856643"/>
            <a:ext cx="9550774" cy="2677656"/>
          </a:xfrm>
          <a:prstGeom prst="rect">
            <a:avLst/>
          </a:prstGeom>
          <a:noFill/>
        </p:spPr>
        <p:txBody>
          <a:bodyPr wrap="square">
            <a:spAutoFit/>
          </a:bodyPr>
          <a:lstStyle/>
          <a:p>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We will be given a microscopic image of colloidal particles. Those particles will be in the form of circles in an image. We need to create an application which can detect the circles and also give the size distribution of molecules in the image. </a:t>
            </a:r>
          </a:p>
          <a:p>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Detecting the sizes of the colloidal particles is important in wide range of scientific and industrial applications, as it can provide valuable information about the properties and behavior of these particles in various systems</a:t>
            </a:r>
            <a:r>
              <a:rPr lang="en-US" sz="20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endParaRPr lang="en-IN" sz="20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039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0E8E-9A83-4CB9-95F5-03B8146DCF18}"/>
              </a:ext>
            </a:extLst>
          </p:cNvPr>
          <p:cNvSpPr>
            <a:spLocks noGrp="1"/>
          </p:cNvSpPr>
          <p:nvPr>
            <p:ph type="ctrTitle"/>
          </p:nvPr>
        </p:nvSpPr>
        <p:spPr>
          <a:xfrm>
            <a:off x="1020484" y="-1141008"/>
            <a:ext cx="8825658" cy="2677648"/>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Initial Approach</a:t>
            </a:r>
          </a:p>
        </p:txBody>
      </p:sp>
      <p:sp>
        <p:nvSpPr>
          <p:cNvPr id="7" name="TextBox 6">
            <a:extLst>
              <a:ext uri="{FF2B5EF4-FFF2-40B4-BE49-F238E27FC236}">
                <a16:creationId xmlns:a16="http://schemas.microsoft.com/office/drawing/2014/main" id="{45C49AB0-0899-DBAB-E920-28C8D8D1D7F8}"/>
              </a:ext>
            </a:extLst>
          </p:cNvPr>
          <p:cNvSpPr txBox="1"/>
          <p:nvPr/>
        </p:nvSpPr>
        <p:spPr>
          <a:xfrm>
            <a:off x="1020484" y="1832446"/>
            <a:ext cx="9790951" cy="1569660"/>
          </a:xfrm>
          <a:prstGeom prst="rect">
            <a:avLst/>
          </a:prstGeom>
          <a:noFill/>
        </p:spPr>
        <p:txBody>
          <a:bodyPr wrap="square">
            <a:spAutoFit/>
          </a:bodyPr>
          <a:lstStyle/>
          <a:p>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Initially, we decided to go with raw image processing without the use of any machine learning. We decided to use the </a:t>
            </a:r>
            <a:r>
              <a:rPr lang="en-US" sz="2400" dirty="0" err="1">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HoughCircles</a:t>
            </a:r>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 Transform from OpenCV which is an algorithm most commonly used to detect circles in an image.</a:t>
            </a:r>
            <a:endParaRPr lang="en-IN"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789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CDAC-C04C-A8CE-CBC3-D8FAD27326FA}"/>
              </a:ext>
            </a:extLst>
          </p:cNvPr>
          <p:cNvSpPr>
            <a:spLocks noGrp="1"/>
          </p:cNvSpPr>
          <p:nvPr>
            <p:ph type="ctrTitle"/>
          </p:nvPr>
        </p:nvSpPr>
        <p:spPr>
          <a:xfrm>
            <a:off x="1154955" y="-1073773"/>
            <a:ext cx="8825658" cy="267764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Limitations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B101FD5-7C2A-A0D9-EE6F-B11B56B0735A}"/>
              </a:ext>
            </a:extLst>
          </p:cNvPr>
          <p:cNvSpPr txBox="1"/>
          <p:nvPr/>
        </p:nvSpPr>
        <p:spPr>
          <a:xfrm>
            <a:off x="1154955" y="1859340"/>
            <a:ext cx="8825658" cy="1569660"/>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It was detecting many false circles. </a:t>
            </a:r>
          </a:p>
          <a:p>
            <a:pPr marL="285750" indent="-285750">
              <a:buFont typeface="Arial" panose="020B0604020202020204" pitchFamily="34" charset="0"/>
              <a:buChar char="•"/>
            </a:pPr>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The parameters of the function needed to be customized for every image to get accurate results. </a:t>
            </a:r>
          </a:p>
          <a:p>
            <a:pPr marL="285750" indent="-285750">
              <a:buFont typeface="Arial" panose="020B0604020202020204" pitchFamily="34" charset="0"/>
              <a:buChar char="•"/>
            </a:pPr>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It was not able detect concentric circles in an image. </a:t>
            </a:r>
            <a:endParaRPr lang="en-IN"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201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FE3D-F0D2-B7CD-F3FE-2D82ECE6DBB2}"/>
              </a:ext>
            </a:extLst>
          </p:cNvPr>
          <p:cNvSpPr>
            <a:spLocks noGrp="1"/>
          </p:cNvSpPr>
          <p:nvPr>
            <p:ph type="ctrTitle"/>
          </p:nvPr>
        </p:nvSpPr>
        <p:spPr>
          <a:xfrm>
            <a:off x="1154955" y="-1087220"/>
            <a:ext cx="8825658" cy="2677648"/>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Second Approach</a:t>
            </a:r>
          </a:p>
        </p:txBody>
      </p:sp>
      <p:sp>
        <p:nvSpPr>
          <p:cNvPr id="5" name="TextBox 4">
            <a:extLst>
              <a:ext uri="{FF2B5EF4-FFF2-40B4-BE49-F238E27FC236}">
                <a16:creationId xmlns:a16="http://schemas.microsoft.com/office/drawing/2014/main" id="{F4E8DDF2-1034-5475-05D4-BA9EC920917F}"/>
              </a:ext>
            </a:extLst>
          </p:cNvPr>
          <p:cNvSpPr txBox="1"/>
          <p:nvPr/>
        </p:nvSpPr>
        <p:spPr>
          <a:xfrm>
            <a:off x="1154955" y="1899710"/>
            <a:ext cx="10113680" cy="2677656"/>
          </a:xfrm>
          <a:prstGeom prst="rect">
            <a:avLst/>
          </a:prstGeom>
          <a:noFill/>
        </p:spPr>
        <p:txBody>
          <a:bodyPr wrap="square">
            <a:spAutoFit/>
          </a:bodyPr>
          <a:lstStyle/>
          <a:p>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Due to so many limitations in our initial approach, we decided to go with the deep learning method in order to get better results. </a:t>
            </a:r>
          </a:p>
          <a:p>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So, after looking at some object detection algorithms, we decided to go with YOLO V5 (You Only Look Once). </a:t>
            </a:r>
          </a:p>
          <a:p>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The benefits of this algorithm is that, it is lightweight and has high processing speed and better accuracy than the other algorithms such as R-CNN (Region Based Convolutional Neural Networks), SSD (Single Shot Detector).</a:t>
            </a:r>
            <a:endParaRPr lang="en-IN"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627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8619-644C-67D9-D958-1FF8B1E50855}"/>
              </a:ext>
            </a:extLst>
          </p:cNvPr>
          <p:cNvSpPr>
            <a:spLocks noGrp="1"/>
          </p:cNvSpPr>
          <p:nvPr>
            <p:ph type="ctrTitle"/>
          </p:nvPr>
        </p:nvSpPr>
        <p:spPr>
          <a:xfrm>
            <a:off x="1154955" y="-1073773"/>
            <a:ext cx="8825658" cy="2677648"/>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Preparation of Dataset</a:t>
            </a:r>
          </a:p>
        </p:txBody>
      </p:sp>
      <p:sp>
        <p:nvSpPr>
          <p:cNvPr id="5" name="TextBox 4">
            <a:extLst>
              <a:ext uri="{FF2B5EF4-FFF2-40B4-BE49-F238E27FC236}">
                <a16:creationId xmlns:a16="http://schemas.microsoft.com/office/drawing/2014/main" id="{C081C258-20CC-12BA-C65D-6B3AEB39488D}"/>
              </a:ext>
            </a:extLst>
          </p:cNvPr>
          <p:cNvSpPr txBox="1"/>
          <p:nvPr/>
        </p:nvSpPr>
        <p:spPr>
          <a:xfrm>
            <a:off x="1154955" y="1899710"/>
            <a:ext cx="9239621" cy="2677656"/>
          </a:xfrm>
          <a:prstGeom prst="rect">
            <a:avLst/>
          </a:prstGeom>
          <a:noFill/>
        </p:spPr>
        <p:txBody>
          <a:bodyPr wrap="square">
            <a:spAutoFit/>
          </a:bodyPr>
          <a:lstStyle/>
          <a:p>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The YOLO algorithm is very easy to use. </a:t>
            </a:r>
          </a:p>
          <a:p>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Firstly, it needs a good dataset with labelled images to learn from. </a:t>
            </a:r>
          </a:p>
          <a:p>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The number of images in the dataset should ideally be around 5000 for better results. </a:t>
            </a:r>
          </a:p>
          <a:p>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As of now, we were able to create a labelled dataset containing 1000 images. Here, labelling means to manually label all the circles from an image so that the algorithm can learn from it. </a:t>
            </a:r>
            <a:endParaRPr lang="en-IN"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868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5464-1680-287E-1AF1-ADCB20AE0DD0}"/>
              </a:ext>
            </a:extLst>
          </p:cNvPr>
          <p:cNvSpPr>
            <a:spLocks noGrp="1"/>
          </p:cNvSpPr>
          <p:nvPr>
            <p:ph type="ctrTitle"/>
          </p:nvPr>
        </p:nvSpPr>
        <p:spPr>
          <a:xfrm>
            <a:off x="1154955" y="-401420"/>
            <a:ext cx="8825658" cy="2677648"/>
          </a:xfrm>
        </p:spPr>
        <p:txBody>
          <a:bodyPr/>
          <a:lstStyle/>
          <a:p>
            <a:pPr algn="ctr"/>
            <a:r>
              <a:rPr lang="en-US" sz="4800" dirty="0">
                <a:latin typeface="Calibri" panose="020F0502020204030204" pitchFamily="34" charset="0"/>
                <a:ea typeface="Calibri" panose="020F0502020204030204" pitchFamily="34" charset="0"/>
                <a:cs typeface="Calibri" panose="020F0502020204030204" pitchFamily="34" charset="0"/>
              </a:rPr>
              <a:t>Types of Images Currently Used In The Dataset</a:t>
            </a:r>
            <a:endParaRPr lang="en-IN" sz="4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3CB61C2-2E9A-130A-23FF-F7E31C5C0D8E}"/>
              </a:ext>
            </a:extLst>
          </p:cNvPr>
          <p:cNvSpPr txBox="1"/>
          <p:nvPr/>
        </p:nvSpPr>
        <p:spPr>
          <a:xfrm>
            <a:off x="1154955" y="2397170"/>
            <a:ext cx="6659656" cy="461665"/>
          </a:xfrm>
          <a:prstGeom prst="rect">
            <a:avLst/>
          </a:prstGeom>
          <a:noFill/>
        </p:spPr>
        <p:txBody>
          <a:bodyPr wrap="square">
            <a:spAutoFit/>
          </a:bodyPr>
          <a:lstStyle/>
          <a:p>
            <a:pPr marL="285750" indent="-285750">
              <a:buFont typeface="Arial" panose="020B0604020202020204" pitchFamily="34" charset="0"/>
              <a:buChar char="•"/>
            </a:pPr>
            <a:r>
              <a:rPr lang="en-IN"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Images containing transparent circles: </a:t>
            </a:r>
          </a:p>
        </p:txBody>
      </p:sp>
      <p:pic>
        <p:nvPicPr>
          <p:cNvPr id="4" name="Picture 3">
            <a:extLst>
              <a:ext uri="{FF2B5EF4-FFF2-40B4-BE49-F238E27FC236}">
                <a16:creationId xmlns:a16="http://schemas.microsoft.com/office/drawing/2014/main" id="{3733B936-AEE4-8EF0-0F4C-2AF60D41E88F}"/>
              </a:ext>
            </a:extLst>
          </p:cNvPr>
          <p:cNvPicPr>
            <a:picLocks noChangeAspect="1"/>
          </p:cNvPicPr>
          <p:nvPr/>
        </p:nvPicPr>
        <p:blipFill>
          <a:blip r:embed="rId2"/>
          <a:stretch>
            <a:fillRect/>
          </a:stretch>
        </p:blipFill>
        <p:spPr>
          <a:xfrm>
            <a:off x="3983750" y="2979777"/>
            <a:ext cx="3168067" cy="3134365"/>
          </a:xfrm>
          <a:prstGeom prst="rect">
            <a:avLst/>
          </a:prstGeom>
        </p:spPr>
      </p:pic>
    </p:spTree>
    <p:extLst>
      <p:ext uri="{BB962C8B-B14F-4D97-AF65-F5344CB8AC3E}">
        <p14:creationId xmlns:p14="http://schemas.microsoft.com/office/powerpoint/2010/main" val="284055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741AAE-17F6-2634-9BAE-3ECF54D80AC4}"/>
              </a:ext>
            </a:extLst>
          </p:cNvPr>
          <p:cNvSpPr txBox="1"/>
          <p:nvPr/>
        </p:nvSpPr>
        <p:spPr>
          <a:xfrm>
            <a:off x="1112745" y="1014817"/>
            <a:ext cx="7560608" cy="461665"/>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Solid images having different colors (with overlapping): </a:t>
            </a:r>
            <a:endParaRPr lang="en-IN"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0E7EF3A7-0314-E6EC-FED4-429D4C1E0922}"/>
              </a:ext>
            </a:extLst>
          </p:cNvPr>
          <p:cNvPicPr>
            <a:picLocks noChangeAspect="1"/>
          </p:cNvPicPr>
          <p:nvPr/>
        </p:nvPicPr>
        <p:blipFill>
          <a:blip r:embed="rId2"/>
          <a:stretch>
            <a:fillRect/>
          </a:stretch>
        </p:blipFill>
        <p:spPr>
          <a:xfrm>
            <a:off x="3957918" y="1678717"/>
            <a:ext cx="4276164" cy="4349171"/>
          </a:xfrm>
          <a:prstGeom prst="rect">
            <a:avLst/>
          </a:prstGeom>
        </p:spPr>
      </p:pic>
    </p:spTree>
    <p:extLst>
      <p:ext uri="{BB962C8B-B14F-4D97-AF65-F5344CB8AC3E}">
        <p14:creationId xmlns:p14="http://schemas.microsoft.com/office/powerpoint/2010/main" val="265830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508A-0486-A5F7-B43F-47FD765330BC}"/>
              </a:ext>
            </a:extLst>
          </p:cNvPr>
          <p:cNvSpPr>
            <a:spLocks noGrp="1"/>
          </p:cNvSpPr>
          <p:nvPr>
            <p:ph type="ctrTitle"/>
          </p:nvPr>
        </p:nvSpPr>
        <p:spPr>
          <a:xfrm>
            <a:off x="1154955" y="-1114114"/>
            <a:ext cx="8825658" cy="2677648"/>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Results After Training</a:t>
            </a:r>
          </a:p>
        </p:txBody>
      </p:sp>
      <p:sp>
        <p:nvSpPr>
          <p:cNvPr id="5" name="TextBox 4">
            <a:extLst>
              <a:ext uri="{FF2B5EF4-FFF2-40B4-BE49-F238E27FC236}">
                <a16:creationId xmlns:a16="http://schemas.microsoft.com/office/drawing/2014/main" id="{AA62078C-0275-2408-3BE9-1B9857C964AC}"/>
              </a:ext>
            </a:extLst>
          </p:cNvPr>
          <p:cNvSpPr txBox="1"/>
          <p:nvPr/>
        </p:nvSpPr>
        <p:spPr>
          <a:xfrm>
            <a:off x="1154955" y="1859340"/>
            <a:ext cx="9441327" cy="1569660"/>
          </a:xfrm>
          <a:prstGeom prst="rect">
            <a:avLst/>
          </a:prstGeom>
          <a:noFill/>
        </p:spPr>
        <p:txBody>
          <a:bodyPr wrap="square">
            <a:spAutoFit/>
          </a:bodyPr>
          <a:lstStyle/>
          <a:p>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The model is able to detect almost all the circles with high accuracy. Sometimes, in some pretty complicated images, it misses one or two circles and sometimes detects false circles too. </a:t>
            </a:r>
          </a:p>
          <a:p>
            <a:r>
              <a:rPr lang="en-US"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Following are some examples: </a:t>
            </a:r>
            <a:endParaRPr lang="en-IN" sz="24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9883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62</TotalTime>
  <Words>501</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Particle Size Analyzer</vt:lpstr>
      <vt:lpstr>Problem Statement</vt:lpstr>
      <vt:lpstr>Initial Approach</vt:lpstr>
      <vt:lpstr>Limitations</vt:lpstr>
      <vt:lpstr>Second Approach</vt:lpstr>
      <vt:lpstr>Preparation of Dataset</vt:lpstr>
      <vt:lpstr>Types of Images Currently Used In The Dataset</vt:lpstr>
      <vt:lpstr>PowerPoint Presentation</vt:lpstr>
      <vt:lpstr>Results After Training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Particle Size Analyzer</dc:title>
  <dc:creator>amar.singh.iitbhuv@gmail.com</dc:creator>
  <cp:lastModifiedBy>amar.singh.iitbhuv@gmail.com</cp:lastModifiedBy>
  <cp:revision>3</cp:revision>
  <dcterms:created xsi:type="dcterms:W3CDTF">2023-04-07T11:56:39Z</dcterms:created>
  <dcterms:modified xsi:type="dcterms:W3CDTF">2023-04-09T15:33:18Z</dcterms:modified>
</cp:coreProperties>
</file>