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59129d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59129d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59129d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59129d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59129d4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59129d4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Points Projection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Amar Srinivas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Behind the Project: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Fantasy Football is a huge part of the sports culture in the United States and helps the casual fan get more involved in the sport.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Many people set their starting lineups based on the projections given to them  by various fantasy football sites.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- However, these projections consistently fall short of the predicted point total and negatively affect people’s chances of winning their games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 I wanted to figure out which sites provided more accurate projections and then build a model that can accurately project points totals for players</a:t>
            </a:r>
            <a:endParaRPr sz="1400"/>
          </a:p>
        </p:txBody>
      </p:sp>
      <p:pic>
        <p:nvPicPr>
          <p:cNvPr descr="Image result for fantasy football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51575"/>
            <a:ext cx="1490675" cy="84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yahoo fantasy football"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00" y="2861875"/>
            <a:ext cx="1737650" cy="1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the 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first step to create my model was to scrape ESPN, CBS, numberFire and other prognosticators for the relevant data that was needed.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Once the data had been gathered I had to do some fundamental EDA and see which columns had irrelevant and unnecessary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 decided that to show which sites had more accurate predictions, I should use absolute and relative error as metrics.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88" y="1325449"/>
            <a:ext cx="3113574" cy="2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087550"/>
            <a:ext cx="4166401" cy="18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75" y="4557049"/>
            <a:ext cx="4114800" cy="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575" y="4089825"/>
            <a:ext cx="4114800" cy="16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&amp;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After dealing with the raw data, I had to figure out next which features directly impact player performance.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My intuition was that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