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Anthony (ajmartinez@uidaho.edu)" initials="MA(" lastIdx="1" clrIdx="0">
    <p:extLst>
      <p:ext uri="{19B8F6BF-5375-455C-9EA6-DF929625EA0E}">
        <p15:presenceInfo xmlns:p15="http://schemas.microsoft.com/office/powerpoint/2012/main" userId="Martinez, Anthony (ajmartinez@uidaho.ed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10:10:03.16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7F65C-04AF-485E-83F1-42BA7230AF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B71B9-D782-45EE-B669-2EB26D7E1BC2}">
      <dgm:prSet phldrT="[Text]"/>
      <dgm:spPr/>
      <dgm:t>
        <a:bodyPr/>
        <a:lstStyle/>
        <a:p>
          <a:r>
            <a:rPr lang="en-US" dirty="0"/>
            <a:t>Refugia value is high</a:t>
          </a:r>
        </a:p>
      </dgm:t>
    </dgm:pt>
    <dgm:pt modelId="{395A6068-103C-42F9-B94B-1F62EAC3DB5A}" type="parTrans" cxnId="{AEC21B50-1F38-460F-98BB-DA5A4ACCBD50}">
      <dgm:prSet/>
      <dgm:spPr/>
      <dgm:t>
        <a:bodyPr/>
        <a:lstStyle/>
        <a:p>
          <a:endParaRPr lang="en-US"/>
        </a:p>
      </dgm:t>
    </dgm:pt>
    <dgm:pt modelId="{961B012A-AC15-40B2-9FE4-D53A4BE5F78A}" type="sibTrans" cxnId="{AEC21B50-1F38-460F-98BB-DA5A4ACCBD50}">
      <dgm:prSet/>
      <dgm:spPr/>
      <dgm:t>
        <a:bodyPr/>
        <a:lstStyle/>
        <a:p>
          <a:endParaRPr lang="en-US"/>
        </a:p>
      </dgm:t>
    </dgm:pt>
    <dgm:pt modelId="{BBCAEBF3-E95D-4397-B63C-4F0D9311735E}">
      <dgm:prSet phldrT="[Text]"/>
      <dgm:spPr/>
      <dgm:t>
        <a:bodyPr/>
        <a:lstStyle/>
        <a:p>
          <a:r>
            <a:rPr lang="en-US" dirty="0"/>
            <a:t>Infrastructure value is high</a:t>
          </a:r>
        </a:p>
      </dgm:t>
    </dgm:pt>
    <dgm:pt modelId="{444074BA-B5CA-412F-85AB-67AF292084F2}" type="parTrans" cxnId="{64C18D03-9DC3-4573-BC20-001DE015BEB8}">
      <dgm:prSet/>
      <dgm:spPr/>
      <dgm:t>
        <a:bodyPr/>
        <a:lstStyle/>
        <a:p>
          <a:endParaRPr lang="en-US"/>
        </a:p>
      </dgm:t>
    </dgm:pt>
    <dgm:pt modelId="{1EC388C3-FBB4-430F-B4E3-6740F9F8DC3B}" type="sibTrans" cxnId="{64C18D03-9DC3-4573-BC20-001DE015BEB8}">
      <dgm:prSet/>
      <dgm:spPr/>
      <dgm:t>
        <a:bodyPr/>
        <a:lstStyle/>
        <a:p>
          <a:endParaRPr lang="en-US"/>
        </a:p>
      </dgm:t>
    </dgm:pt>
    <dgm:pt modelId="{7B91CAB5-A40C-4C19-9064-E67FC2828E86}">
      <dgm:prSet phldrT="[Text]"/>
      <dgm:spPr/>
      <dgm:t>
        <a:bodyPr/>
        <a:lstStyle/>
        <a:p>
          <a:r>
            <a:rPr lang="en-US" dirty="0"/>
            <a:t>Number of buildings is high</a:t>
          </a:r>
        </a:p>
      </dgm:t>
    </dgm:pt>
    <dgm:pt modelId="{48B96584-4BE4-488C-ACA0-5B00281287DA}" type="parTrans" cxnId="{1118E78E-50A4-4154-9136-6036BDE372AF}">
      <dgm:prSet/>
      <dgm:spPr/>
      <dgm:t>
        <a:bodyPr/>
        <a:lstStyle/>
        <a:p>
          <a:endParaRPr lang="en-US"/>
        </a:p>
      </dgm:t>
    </dgm:pt>
    <dgm:pt modelId="{D8153872-50DF-4D19-B147-5DBFADD5DEC3}" type="sibTrans" cxnId="{1118E78E-50A4-4154-9136-6036BDE372AF}">
      <dgm:prSet/>
      <dgm:spPr/>
      <dgm:t>
        <a:bodyPr/>
        <a:lstStyle/>
        <a:p>
          <a:endParaRPr lang="en-US"/>
        </a:p>
      </dgm:t>
    </dgm:pt>
    <dgm:pt modelId="{57D993C6-0F0F-4A3A-AAB4-B072F52E2560}">
      <dgm:prSet phldrT="[Text]"/>
      <dgm:spPr/>
      <dgm:t>
        <a:bodyPr/>
        <a:lstStyle/>
        <a:p>
          <a:r>
            <a:rPr lang="en-US" dirty="0"/>
            <a:t>Number or comm. towers is high</a:t>
          </a:r>
        </a:p>
      </dgm:t>
    </dgm:pt>
    <dgm:pt modelId="{7988D76F-DC06-4919-9AE9-5315547E0C42}" type="parTrans" cxnId="{8876DE37-36A7-4E15-9BE0-F178A52A76CB}">
      <dgm:prSet/>
      <dgm:spPr/>
      <dgm:t>
        <a:bodyPr/>
        <a:lstStyle/>
        <a:p>
          <a:endParaRPr lang="en-US"/>
        </a:p>
      </dgm:t>
    </dgm:pt>
    <dgm:pt modelId="{BBA23BAE-407D-4A42-9078-EC42F2FAE739}" type="sibTrans" cxnId="{8876DE37-36A7-4E15-9BE0-F178A52A76CB}">
      <dgm:prSet/>
      <dgm:spPr/>
      <dgm:t>
        <a:bodyPr/>
        <a:lstStyle/>
        <a:p>
          <a:endParaRPr lang="en-US"/>
        </a:p>
      </dgm:t>
    </dgm:pt>
    <dgm:pt modelId="{157FC0CA-C77A-43A1-AABA-A8C24403CC6F}">
      <dgm:prSet phldrT="[Text]"/>
      <dgm:spPr/>
      <dgm:t>
        <a:bodyPr/>
        <a:lstStyle/>
        <a:p>
          <a:r>
            <a:rPr lang="en-US" dirty="0"/>
            <a:t>Habitat value is high</a:t>
          </a:r>
        </a:p>
      </dgm:t>
    </dgm:pt>
    <dgm:pt modelId="{EC1EA087-B360-4D89-AA27-D8E4FDAE10AB}" type="parTrans" cxnId="{3678D2A7-8AD9-496E-A9EB-FCFA34DD45AF}">
      <dgm:prSet/>
      <dgm:spPr/>
      <dgm:t>
        <a:bodyPr/>
        <a:lstStyle/>
        <a:p>
          <a:endParaRPr lang="en-US"/>
        </a:p>
      </dgm:t>
    </dgm:pt>
    <dgm:pt modelId="{ECE3932A-B010-42A4-9AE0-6683C33F4F8D}" type="sibTrans" cxnId="{3678D2A7-8AD9-496E-A9EB-FCFA34DD45AF}">
      <dgm:prSet/>
      <dgm:spPr/>
      <dgm:t>
        <a:bodyPr/>
        <a:lstStyle/>
        <a:p>
          <a:endParaRPr lang="en-US"/>
        </a:p>
      </dgm:t>
    </dgm:pt>
    <dgm:pt modelId="{7F815CBB-07DC-412F-8E27-050F57C62347}">
      <dgm:prSet phldrT="[Text]"/>
      <dgm:spPr/>
      <dgm:t>
        <a:bodyPr/>
        <a:lstStyle/>
        <a:p>
          <a:r>
            <a:rPr lang="en-US" dirty="0"/>
            <a:t>Habitat for important species is present</a:t>
          </a:r>
        </a:p>
      </dgm:t>
    </dgm:pt>
    <dgm:pt modelId="{82F995F7-8B15-4800-99B2-8CA5C46AD143}" type="parTrans" cxnId="{B0F0D89E-AFFB-4C63-BD64-0955B085FE2A}">
      <dgm:prSet/>
      <dgm:spPr/>
      <dgm:t>
        <a:bodyPr/>
        <a:lstStyle/>
        <a:p>
          <a:endParaRPr lang="en-US"/>
        </a:p>
      </dgm:t>
    </dgm:pt>
    <dgm:pt modelId="{0D883D86-F34D-415D-B5A0-B9D0B9ECF4AC}" type="sibTrans" cxnId="{B0F0D89E-AFFB-4C63-BD64-0955B085FE2A}">
      <dgm:prSet/>
      <dgm:spPr/>
      <dgm:t>
        <a:bodyPr/>
        <a:lstStyle/>
        <a:p>
          <a:endParaRPr lang="en-US"/>
        </a:p>
      </dgm:t>
    </dgm:pt>
    <dgm:pt modelId="{6FF187A9-047E-49EF-804F-56E9381F2335}">
      <dgm:prSet phldrT="[Text]"/>
      <dgm:spPr/>
      <dgm:t>
        <a:bodyPr/>
        <a:lstStyle/>
        <a:p>
          <a:r>
            <a:rPr lang="en-US" dirty="0"/>
            <a:t>Uniqueness is high</a:t>
          </a:r>
        </a:p>
      </dgm:t>
    </dgm:pt>
    <dgm:pt modelId="{B1688470-D2F6-4E4E-AAC8-D2A6ED0EDF29}" type="parTrans" cxnId="{8E9A8197-6898-436F-BAA4-5097FE291AEE}">
      <dgm:prSet/>
      <dgm:spPr/>
      <dgm:t>
        <a:bodyPr/>
        <a:lstStyle/>
        <a:p>
          <a:endParaRPr lang="en-US"/>
        </a:p>
      </dgm:t>
    </dgm:pt>
    <dgm:pt modelId="{8C7DAE97-BE0A-4640-A44C-4B0906E6BA61}" type="sibTrans" cxnId="{8E9A8197-6898-436F-BAA4-5097FE291AEE}">
      <dgm:prSet/>
      <dgm:spPr/>
      <dgm:t>
        <a:bodyPr/>
        <a:lstStyle/>
        <a:p>
          <a:endParaRPr lang="en-US"/>
        </a:p>
      </dgm:t>
    </dgm:pt>
    <dgm:pt modelId="{19E77CD9-EE44-4C50-9A97-1A1CE80F1C0B}">
      <dgm:prSet phldrT="[Text]"/>
      <dgm:spPr/>
      <dgm:t>
        <a:bodyPr/>
        <a:lstStyle/>
        <a:p>
          <a:r>
            <a:rPr lang="en-US" dirty="0"/>
            <a:t>Invasive species cover is low</a:t>
          </a:r>
        </a:p>
      </dgm:t>
    </dgm:pt>
    <dgm:pt modelId="{6B34733D-417E-4A88-B66A-5B055DCA04AB}" type="parTrans" cxnId="{035EA516-BA0D-4C09-882B-AA5187C3EEC0}">
      <dgm:prSet/>
      <dgm:spPr/>
      <dgm:t>
        <a:bodyPr/>
        <a:lstStyle/>
        <a:p>
          <a:endParaRPr lang="en-US"/>
        </a:p>
      </dgm:t>
    </dgm:pt>
    <dgm:pt modelId="{446569A6-B739-48CD-88C8-8553333B0349}" type="sibTrans" cxnId="{035EA516-BA0D-4C09-882B-AA5187C3EEC0}">
      <dgm:prSet/>
      <dgm:spPr/>
      <dgm:t>
        <a:bodyPr/>
        <a:lstStyle/>
        <a:p>
          <a:endParaRPr lang="en-US"/>
        </a:p>
      </dgm:t>
    </dgm:pt>
    <dgm:pt modelId="{C7628974-0FC6-4E81-A619-A6A50727EB15}">
      <dgm:prSet phldrT="[Text]"/>
      <dgm:spPr/>
      <dgm:t>
        <a:bodyPr/>
        <a:lstStyle/>
        <a:p>
          <a:r>
            <a:rPr lang="en-US" dirty="0"/>
            <a:t>Proportion of area of land cover type is low</a:t>
          </a:r>
        </a:p>
      </dgm:t>
    </dgm:pt>
    <dgm:pt modelId="{3DD4D7DE-1347-4B4A-B334-31CE27C7A0AA}" type="parTrans" cxnId="{1688111C-FD7F-4956-9397-1AA86AFE1F7F}">
      <dgm:prSet/>
      <dgm:spPr/>
      <dgm:t>
        <a:bodyPr/>
        <a:lstStyle/>
        <a:p>
          <a:endParaRPr lang="en-US"/>
        </a:p>
      </dgm:t>
    </dgm:pt>
    <dgm:pt modelId="{BD89CC80-7B0C-4C21-8D13-C1323DA78BDE}" type="sibTrans" cxnId="{1688111C-FD7F-4956-9397-1AA86AFE1F7F}">
      <dgm:prSet/>
      <dgm:spPr/>
      <dgm:t>
        <a:bodyPr/>
        <a:lstStyle/>
        <a:p>
          <a:endParaRPr lang="en-US"/>
        </a:p>
      </dgm:t>
    </dgm:pt>
    <dgm:pt modelId="{56AA0889-DAD7-4038-B10B-7AC6A8294B79}">
      <dgm:prSet phldrT="[Text]"/>
      <dgm:spPr/>
      <dgm:t>
        <a:bodyPr/>
        <a:lstStyle/>
        <a:p>
          <a:r>
            <a:rPr lang="en-US" dirty="0"/>
            <a:t>Stand age is high</a:t>
          </a:r>
        </a:p>
      </dgm:t>
    </dgm:pt>
    <dgm:pt modelId="{E300B40C-0170-48F9-8B7B-D4D293C3F84E}" type="parTrans" cxnId="{E19CD785-3F24-402D-AB45-AE1BCBF388F6}">
      <dgm:prSet/>
      <dgm:spPr/>
      <dgm:t>
        <a:bodyPr/>
        <a:lstStyle/>
        <a:p>
          <a:endParaRPr lang="en-US"/>
        </a:p>
      </dgm:t>
    </dgm:pt>
    <dgm:pt modelId="{3D29EA1F-0CF7-40BB-812C-E14830E47C71}" type="sibTrans" cxnId="{E19CD785-3F24-402D-AB45-AE1BCBF388F6}">
      <dgm:prSet/>
      <dgm:spPr/>
      <dgm:t>
        <a:bodyPr/>
        <a:lstStyle/>
        <a:p>
          <a:endParaRPr lang="en-US"/>
        </a:p>
      </dgm:t>
    </dgm:pt>
    <dgm:pt modelId="{066FCE7F-1D38-4D62-AF82-7270DB60F02C}">
      <dgm:prSet phldrT="[Text]"/>
      <dgm:spPr/>
      <dgm:t>
        <a:bodyPr/>
        <a:lstStyle/>
        <a:p>
          <a:r>
            <a:rPr lang="en-US"/>
            <a:t>Isolation is high</a:t>
          </a:r>
          <a:endParaRPr lang="en-US" dirty="0"/>
        </a:p>
      </dgm:t>
    </dgm:pt>
    <dgm:pt modelId="{0380E99F-4F48-4306-B59F-7933FC5BC8C4}" type="parTrans" cxnId="{37DAD4D8-AF8A-40FE-BA02-2FA739712C94}">
      <dgm:prSet/>
      <dgm:spPr/>
      <dgm:t>
        <a:bodyPr/>
        <a:lstStyle/>
        <a:p>
          <a:endParaRPr lang="en-US"/>
        </a:p>
      </dgm:t>
    </dgm:pt>
    <dgm:pt modelId="{5D4707FD-0CB9-4578-A9E4-EC35ACBCB3B0}" type="sibTrans" cxnId="{37DAD4D8-AF8A-40FE-BA02-2FA739712C94}">
      <dgm:prSet/>
      <dgm:spPr/>
      <dgm:t>
        <a:bodyPr/>
        <a:lstStyle/>
        <a:p>
          <a:endParaRPr lang="en-US"/>
        </a:p>
      </dgm:t>
    </dgm:pt>
    <dgm:pt modelId="{309BFFE9-5CC3-49C0-A135-09BF0F757068}" type="pres">
      <dgm:prSet presAssocID="{A3C7F65C-04AF-485E-83F1-42BA7230AF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CB2997-566E-4875-ACFC-137735418040}" type="pres">
      <dgm:prSet presAssocID="{F62B71B9-D782-45EE-B669-2EB26D7E1BC2}" presName="root1" presStyleCnt="0"/>
      <dgm:spPr/>
    </dgm:pt>
    <dgm:pt modelId="{A3A03251-E357-417C-9695-F2DD9C1AF2B3}" type="pres">
      <dgm:prSet presAssocID="{F62B71B9-D782-45EE-B669-2EB26D7E1BC2}" presName="LevelOneTextNode" presStyleLbl="node0" presStyleIdx="0" presStyleCnt="1">
        <dgm:presLayoutVars>
          <dgm:chPref val="3"/>
        </dgm:presLayoutVars>
      </dgm:prSet>
      <dgm:spPr/>
    </dgm:pt>
    <dgm:pt modelId="{4ADE8A3D-9F8D-47A1-8FBA-3EA4D01B0706}" type="pres">
      <dgm:prSet presAssocID="{F62B71B9-D782-45EE-B669-2EB26D7E1BC2}" presName="level2hierChild" presStyleCnt="0"/>
      <dgm:spPr/>
    </dgm:pt>
    <dgm:pt modelId="{61D63F57-2DD9-428B-9252-452CC5289E2A}" type="pres">
      <dgm:prSet presAssocID="{444074BA-B5CA-412F-85AB-67AF292084F2}" presName="conn2-1" presStyleLbl="parChTrans1D2" presStyleIdx="0" presStyleCnt="3"/>
      <dgm:spPr/>
    </dgm:pt>
    <dgm:pt modelId="{CA718BED-4D9D-4130-9E7A-9E7D550BDEE7}" type="pres">
      <dgm:prSet presAssocID="{444074BA-B5CA-412F-85AB-67AF292084F2}" presName="connTx" presStyleLbl="parChTrans1D2" presStyleIdx="0" presStyleCnt="3"/>
      <dgm:spPr/>
    </dgm:pt>
    <dgm:pt modelId="{200DC371-0929-43D0-827A-B844C82F4606}" type="pres">
      <dgm:prSet presAssocID="{BBCAEBF3-E95D-4397-B63C-4F0D9311735E}" presName="root2" presStyleCnt="0"/>
      <dgm:spPr/>
    </dgm:pt>
    <dgm:pt modelId="{F555B95E-CE7C-4D14-BEB2-7DBD34640630}" type="pres">
      <dgm:prSet presAssocID="{BBCAEBF3-E95D-4397-B63C-4F0D9311735E}" presName="LevelTwoTextNode" presStyleLbl="node2" presStyleIdx="0" presStyleCnt="3">
        <dgm:presLayoutVars>
          <dgm:chPref val="3"/>
        </dgm:presLayoutVars>
      </dgm:prSet>
      <dgm:spPr/>
    </dgm:pt>
    <dgm:pt modelId="{5D5B13CD-BBCF-42BC-B10E-04E0410086FD}" type="pres">
      <dgm:prSet presAssocID="{BBCAEBF3-E95D-4397-B63C-4F0D9311735E}" presName="level3hierChild" presStyleCnt="0"/>
      <dgm:spPr/>
    </dgm:pt>
    <dgm:pt modelId="{19BB2530-6D88-48D2-92C1-1B9E67C32339}" type="pres">
      <dgm:prSet presAssocID="{48B96584-4BE4-488C-ACA0-5B00281287DA}" presName="conn2-1" presStyleLbl="parChTrans1D3" presStyleIdx="0" presStyleCnt="7"/>
      <dgm:spPr/>
    </dgm:pt>
    <dgm:pt modelId="{C34E3B4F-7CDC-4F33-ACE9-EF8E5B032D6A}" type="pres">
      <dgm:prSet presAssocID="{48B96584-4BE4-488C-ACA0-5B00281287DA}" presName="connTx" presStyleLbl="parChTrans1D3" presStyleIdx="0" presStyleCnt="7"/>
      <dgm:spPr/>
    </dgm:pt>
    <dgm:pt modelId="{330BB0E0-8B79-4D61-ABBF-98453F0972EB}" type="pres">
      <dgm:prSet presAssocID="{7B91CAB5-A40C-4C19-9064-E67FC2828E86}" presName="root2" presStyleCnt="0"/>
      <dgm:spPr/>
    </dgm:pt>
    <dgm:pt modelId="{B1EA40FE-4AA1-498B-A8EB-F7E2AB14DA3D}" type="pres">
      <dgm:prSet presAssocID="{7B91CAB5-A40C-4C19-9064-E67FC2828E86}" presName="LevelTwoTextNode" presStyleLbl="node3" presStyleIdx="0" presStyleCnt="7">
        <dgm:presLayoutVars>
          <dgm:chPref val="3"/>
        </dgm:presLayoutVars>
      </dgm:prSet>
      <dgm:spPr/>
    </dgm:pt>
    <dgm:pt modelId="{408F76BC-ADAB-411C-8669-449E2CCC76E7}" type="pres">
      <dgm:prSet presAssocID="{7B91CAB5-A40C-4C19-9064-E67FC2828E86}" presName="level3hierChild" presStyleCnt="0"/>
      <dgm:spPr/>
    </dgm:pt>
    <dgm:pt modelId="{A89F158F-7712-408E-945A-A4C00400EE0B}" type="pres">
      <dgm:prSet presAssocID="{7988D76F-DC06-4919-9AE9-5315547E0C42}" presName="conn2-1" presStyleLbl="parChTrans1D3" presStyleIdx="1" presStyleCnt="7"/>
      <dgm:spPr/>
    </dgm:pt>
    <dgm:pt modelId="{C22B8A83-6861-4BFD-8688-0E9193EC4738}" type="pres">
      <dgm:prSet presAssocID="{7988D76F-DC06-4919-9AE9-5315547E0C42}" presName="connTx" presStyleLbl="parChTrans1D3" presStyleIdx="1" presStyleCnt="7"/>
      <dgm:spPr/>
    </dgm:pt>
    <dgm:pt modelId="{E8188CC2-9CF5-44D9-8059-0787286D102F}" type="pres">
      <dgm:prSet presAssocID="{57D993C6-0F0F-4A3A-AAB4-B072F52E2560}" presName="root2" presStyleCnt="0"/>
      <dgm:spPr/>
    </dgm:pt>
    <dgm:pt modelId="{B84191BE-BDF4-49E2-AD70-0FE61855A97A}" type="pres">
      <dgm:prSet presAssocID="{57D993C6-0F0F-4A3A-AAB4-B072F52E2560}" presName="LevelTwoTextNode" presStyleLbl="node3" presStyleIdx="1" presStyleCnt="7">
        <dgm:presLayoutVars>
          <dgm:chPref val="3"/>
        </dgm:presLayoutVars>
      </dgm:prSet>
      <dgm:spPr/>
    </dgm:pt>
    <dgm:pt modelId="{8D5F6B40-9F3C-420E-AF64-98C097D65D75}" type="pres">
      <dgm:prSet presAssocID="{57D993C6-0F0F-4A3A-AAB4-B072F52E2560}" presName="level3hierChild" presStyleCnt="0"/>
      <dgm:spPr/>
    </dgm:pt>
    <dgm:pt modelId="{91AC95CC-15D9-46B3-96CB-7948BA1A22D8}" type="pres">
      <dgm:prSet presAssocID="{EC1EA087-B360-4D89-AA27-D8E4FDAE10AB}" presName="conn2-1" presStyleLbl="parChTrans1D2" presStyleIdx="1" presStyleCnt="3"/>
      <dgm:spPr/>
    </dgm:pt>
    <dgm:pt modelId="{E03092BD-4C54-4927-9504-3D022EB93ED9}" type="pres">
      <dgm:prSet presAssocID="{EC1EA087-B360-4D89-AA27-D8E4FDAE10AB}" presName="connTx" presStyleLbl="parChTrans1D2" presStyleIdx="1" presStyleCnt="3"/>
      <dgm:spPr/>
    </dgm:pt>
    <dgm:pt modelId="{252B6916-D256-4DA3-AA40-936F1A159A5D}" type="pres">
      <dgm:prSet presAssocID="{157FC0CA-C77A-43A1-AABA-A8C24403CC6F}" presName="root2" presStyleCnt="0"/>
      <dgm:spPr/>
    </dgm:pt>
    <dgm:pt modelId="{59F49743-08FA-427E-9202-61D78109282F}" type="pres">
      <dgm:prSet presAssocID="{157FC0CA-C77A-43A1-AABA-A8C24403CC6F}" presName="LevelTwoTextNode" presStyleLbl="node2" presStyleIdx="1" presStyleCnt="3">
        <dgm:presLayoutVars>
          <dgm:chPref val="3"/>
        </dgm:presLayoutVars>
      </dgm:prSet>
      <dgm:spPr/>
    </dgm:pt>
    <dgm:pt modelId="{1965CB10-4BED-4CFE-B207-0010DA2A9B71}" type="pres">
      <dgm:prSet presAssocID="{157FC0CA-C77A-43A1-AABA-A8C24403CC6F}" presName="level3hierChild" presStyleCnt="0"/>
      <dgm:spPr/>
    </dgm:pt>
    <dgm:pt modelId="{534EB12E-C94A-4B97-B491-FA208C1013EE}" type="pres">
      <dgm:prSet presAssocID="{82F995F7-8B15-4800-99B2-8CA5C46AD143}" presName="conn2-1" presStyleLbl="parChTrans1D3" presStyleIdx="2" presStyleCnt="7"/>
      <dgm:spPr/>
    </dgm:pt>
    <dgm:pt modelId="{B8B65ED0-A4BD-460E-B145-1E5083E7162F}" type="pres">
      <dgm:prSet presAssocID="{82F995F7-8B15-4800-99B2-8CA5C46AD143}" presName="connTx" presStyleLbl="parChTrans1D3" presStyleIdx="2" presStyleCnt="7"/>
      <dgm:spPr/>
    </dgm:pt>
    <dgm:pt modelId="{1133F70E-2842-4F51-87ED-9C2FFF6194E1}" type="pres">
      <dgm:prSet presAssocID="{7F815CBB-07DC-412F-8E27-050F57C62347}" presName="root2" presStyleCnt="0"/>
      <dgm:spPr/>
    </dgm:pt>
    <dgm:pt modelId="{0839EF7C-F436-4435-A481-3646916AD670}" type="pres">
      <dgm:prSet presAssocID="{7F815CBB-07DC-412F-8E27-050F57C62347}" presName="LevelTwoTextNode" presStyleLbl="node3" presStyleIdx="2" presStyleCnt="7">
        <dgm:presLayoutVars>
          <dgm:chPref val="3"/>
        </dgm:presLayoutVars>
      </dgm:prSet>
      <dgm:spPr/>
    </dgm:pt>
    <dgm:pt modelId="{F55C2058-031E-4AAE-9AFA-5D5532157BF1}" type="pres">
      <dgm:prSet presAssocID="{7F815CBB-07DC-412F-8E27-050F57C62347}" presName="level3hierChild" presStyleCnt="0"/>
      <dgm:spPr/>
    </dgm:pt>
    <dgm:pt modelId="{AAABA663-BDC6-4517-A47D-D7CF970A4EE5}" type="pres">
      <dgm:prSet presAssocID="{6B34733D-417E-4A88-B66A-5B055DCA04AB}" presName="conn2-1" presStyleLbl="parChTrans1D3" presStyleIdx="3" presStyleCnt="7"/>
      <dgm:spPr/>
    </dgm:pt>
    <dgm:pt modelId="{005094AE-2281-4CCB-A9CA-DEC88FD6BFB1}" type="pres">
      <dgm:prSet presAssocID="{6B34733D-417E-4A88-B66A-5B055DCA04AB}" presName="connTx" presStyleLbl="parChTrans1D3" presStyleIdx="3" presStyleCnt="7"/>
      <dgm:spPr/>
    </dgm:pt>
    <dgm:pt modelId="{2E2EC87A-BA72-42E9-AC03-C3A199310BCC}" type="pres">
      <dgm:prSet presAssocID="{19E77CD9-EE44-4C50-9A97-1A1CE80F1C0B}" presName="root2" presStyleCnt="0"/>
      <dgm:spPr/>
    </dgm:pt>
    <dgm:pt modelId="{E14EF143-C782-4EB9-B89E-9B5C0E9EEA8B}" type="pres">
      <dgm:prSet presAssocID="{19E77CD9-EE44-4C50-9A97-1A1CE80F1C0B}" presName="LevelTwoTextNode" presStyleLbl="node3" presStyleIdx="3" presStyleCnt="7">
        <dgm:presLayoutVars>
          <dgm:chPref val="3"/>
        </dgm:presLayoutVars>
      </dgm:prSet>
      <dgm:spPr/>
    </dgm:pt>
    <dgm:pt modelId="{A12C22C4-47C2-41EF-A5E1-4C3903D1C91A}" type="pres">
      <dgm:prSet presAssocID="{19E77CD9-EE44-4C50-9A97-1A1CE80F1C0B}" presName="level3hierChild" presStyleCnt="0"/>
      <dgm:spPr/>
    </dgm:pt>
    <dgm:pt modelId="{11292AF2-07BF-401D-A1C9-29192876F5FA}" type="pres">
      <dgm:prSet presAssocID="{B1688470-D2F6-4E4E-AAC8-D2A6ED0EDF29}" presName="conn2-1" presStyleLbl="parChTrans1D2" presStyleIdx="2" presStyleCnt="3"/>
      <dgm:spPr/>
    </dgm:pt>
    <dgm:pt modelId="{B7B4939C-3713-4C69-B512-6DE5750808CC}" type="pres">
      <dgm:prSet presAssocID="{B1688470-D2F6-4E4E-AAC8-D2A6ED0EDF29}" presName="connTx" presStyleLbl="parChTrans1D2" presStyleIdx="2" presStyleCnt="3"/>
      <dgm:spPr/>
    </dgm:pt>
    <dgm:pt modelId="{F8074C30-DA36-4042-B6B1-A64890963829}" type="pres">
      <dgm:prSet presAssocID="{6FF187A9-047E-49EF-804F-56E9381F2335}" presName="root2" presStyleCnt="0"/>
      <dgm:spPr/>
    </dgm:pt>
    <dgm:pt modelId="{4878B0CD-1E68-4E4F-B15A-8E8637FE59A3}" type="pres">
      <dgm:prSet presAssocID="{6FF187A9-047E-49EF-804F-56E9381F2335}" presName="LevelTwoTextNode" presStyleLbl="node2" presStyleIdx="2" presStyleCnt="3">
        <dgm:presLayoutVars>
          <dgm:chPref val="3"/>
        </dgm:presLayoutVars>
      </dgm:prSet>
      <dgm:spPr/>
    </dgm:pt>
    <dgm:pt modelId="{F1805EB4-9D93-4569-9B43-B2DA98F2F140}" type="pres">
      <dgm:prSet presAssocID="{6FF187A9-047E-49EF-804F-56E9381F2335}" presName="level3hierChild" presStyleCnt="0"/>
      <dgm:spPr/>
    </dgm:pt>
    <dgm:pt modelId="{D8FBD9FA-ADAE-444D-8602-A8A69D7BCAD6}" type="pres">
      <dgm:prSet presAssocID="{0380E99F-4F48-4306-B59F-7933FC5BC8C4}" presName="conn2-1" presStyleLbl="parChTrans1D3" presStyleIdx="4" presStyleCnt="7"/>
      <dgm:spPr/>
    </dgm:pt>
    <dgm:pt modelId="{E8FA6377-186D-41FA-882E-15D3D3767A94}" type="pres">
      <dgm:prSet presAssocID="{0380E99F-4F48-4306-B59F-7933FC5BC8C4}" presName="connTx" presStyleLbl="parChTrans1D3" presStyleIdx="4" presStyleCnt="7"/>
      <dgm:spPr/>
    </dgm:pt>
    <dgm:pt modelId="{2205E13A-E989-42A8-9A82-54D06F3B3592}" type="pres">
      <dgm:prSet presAssocID="{066FCE7F-1D38-4D62-AF82-7270DB60F02C}" presName="root2" presStyleCnt="0"/>
      <dgm:spPr/>
    </dgm:pt>
    <dgm:pt modelId="{5610D7B2-34B4-49A3-B461-3B83E6A9038E}" type="pres">
      <dgm:prSet presAssocID="{066FCE7F-1D38-4D62-AF82-7270DB60F02C}" presName="LevelTwoTextNode" presStyleLbl="node3" presStyleIdx="4" presStyleCnt="7">
        <dgm:presLayoutVars>
          <dgm:chPref val="3"/>
        </dgm:presLayoutVars>
      </dgm:prSet>
      <dgm:spPr/>
    </dgm:pt>
    <dgm:pt modelId="{8766A68E-A5C3-4990-A64A-89BDB01D279E}" type="pres">
      <dgm:prSet presAssocID="{066FCE7F-1D38-4D62-AF82-7270DB60F02C}" presName="level3hierChild" presStyleCnt="0"/>
      <dgm:spPr/>
    </dgm:pt>
    <dgm:pt modelId="{40ED7B85-DA85-416F-AE28-F4DD8067B665}" type="pres">
      <dgm:prSet presAssocID="{3DD4D7DE-1347-4B4A-B334-31CE27C7A0AA}" presName="conn2-1" presStyleLbl="parChTrans1D3" presStyleIdx="5" presStyleCnt="7"/>
      <dgm:spPr/>
    </dgm:pt>
    <dgm:pt modelId="{3B9EA1D6-976C-4EB5-8C6A-983A6E2E6014}" type="pres">
      <dgm:prSet presAssocID="{3DD4D7DE-1347-4B4A-B334-31CE27C7A0AA}" presName="connTx" presStyleLbl="parChTrans1D3" presStyleIdx="5" presStyleCnt="7"/>
      <dgm:spPr/>
    </dgm:pt>
    <dgm:pt modelId="{9F9402FB-270A-4A53-B1F6-53ACC775D7A1}" type="pres">
      <dgm:prSet presAssocID="{C7628974-0FC6-4E81-A619-A6A50727EB15}" presName="root2" presStyleCnt="0"/>
      <dgm:spPr/>
    </dgm:pt>
    <dgm:pt modelId="{0E2ACD24-4708-4A0E-B9DE-C3DAECC0A3EF}" type="pres">
      <dgm:prSet presAssocID="{C7628974-0FC6-4E81-A619-A6A50727EB15}" presName="LevelTwoTextNode" presStyleLbl="node3" presStyleIdx="5" presStyleCnt="7">
        <dgm:presLayoutVars>
          <dgm:chPref val="3"/>
        </dgm:presLayoutVars>
      </dgm:prSet>
      <dgm:spPr/>
    </dgm:pt>
    <dgm:pt modelId="{3F8EBD3A-F13A-4182-882B-4487B5C8DC30}" type="pres">
      <dgm:prSet presAssocID="{C7628974-0FC6-4E81-A619-A6A50727EB15}" presName="level3hierChild" presStyleCnt="0"/>
      <dgm:spPr/>
    </dgm:pt>
    <dgm:pt modelId="{FA38C550-A4E9-4E0C-A543-E976AFC6F9AC}" type="pres">
      <dgm:prSet presAssocID="{E300B40C-0170-48F9-8B7B-D4D293C3F84E}" presName="conn2-1" presStyleLbl="parChTrans1D3" presStyleIdx="6" presStyleCnt="7"/>
      <dgm:spPr/>
    </dgm:pt>
    <dgm:pt modelId="{CA66C94B-5E4E-4030-A313-F8C85D4764F9}" type="pres">
      <dgm:prSet presAssocID="{E300B40C-0170-48F9-8B7B-D4D293C3F84E}" presName="connTx" presStyleLbl="parChTrans1D3" presStyleIdx="6" presStyleCnt="7"/>
      <dgm:spPr/>
    </dgm:pt>
    <dgm:pt modelId="{507BCDBC-2B4B-42C8-9D4D-79A3158901E4}" type="pres">
      <dgm:prSet presAssocID="{56AA0889-DAD7-4038-B10B-7AC6A8294B79}" presName="root2" presStyleCnt="0"/>
      <dgm:spPr/>
    </dgm:pt>
    <dgm:pt modelId="{05210038-F275-4A49-9050-86DAC9D5F021}" type="pres">
      <dgm:prSet presAssocID="{56AA0889-DAD7-4038-B10B-7AC6A8294B79}" presName="LevelTwoTextNode" presStyleLbl="node3" presStyleIdx="6" presStyleCnt="7">
        <dgm:presLayoutVars>
          <dgm:chPref val="3"/>
        </dgm:presLayoutVars>
      </dgm:prSet>
      <dgm:spPr/>
    </dgm:pt>
    <dgm:pt modelId="{585713D5-731B-4D21-975D-7A251D015714}" type="pres">
      <dgm:prSet presAssocID="{56AA0889-DAD7-4038-B10B-7AC6A8294B79}" presName="level3hierChild" presStyleCnt="0"/>
      <dgm:spPr/>
    </dgm:pt>
  </dgm:ptLst>
  <dgm:cxnLst>
    <dgm:cxn modelId="{EDE55C01-D9B7-4558-89E6-0C0821403FAB}" type="presOf" srcId="{BBCAEBF3-E95D-4397-B63C-4F0D9311735E}" destId="{F555B95E-CE7C-4D14-BEB2-7DBD34640630}" srcOrd="0" destOrd="0" presId="urn:microsoft.com/office/officeart/2005/8/layout/hierarchy2"/>
    <dgm:cxn modelId="{64C18D03-9DC3-4573-BC20-001DE015BEB8}" srcId="{F62B71B9-D782-45EE-B669-2EB26D7E1BC2}" destId="{BBCAEBF3-E95D-4397-B63C-4F0D9311735E}" srcOrd="0" destOrd="0" parTransId="{444074BA-B5CA-412F-85AB-67AF292084F2}" sibTransId="{1EC388C3-FBB4-430F-B4E3-6740F9F8DC3B}"/>
    <dgm:cxn modelId="{AAB71410-0D40-4BA8-B987-91096240082A}" type="presOf" srcId="{3DD4D7DE-1347-4B4A-B334-31CE27C7A0AA}" destId="{3B9EA1D6-976C-4EB5-8C6A-983A6E2E6014}" srcOrd="1" destOrd="0" presId="urn:microsoft.com/office/officeart/2005/8/layout/hierarchy2"/>
    <dgm:cxn modelId="{1619CF14-A469-4404-9187-7AF289494CDB}" type="presOf" srcId="{82F995F7-8B15-4800-99B2-8CA5C46AD143}" destId="{B8B65ED0-A4BD-460E-B145-1E5083E7162F}" srcOrd="1" destOrd="0" presId="urn:microsoft.com/office/officeart/2005/8/layout/hierarchy2"/>
    <dgm:cxn modelId="{035EA516-BA0D-4C09-882B-AA5187C3EEC0}" srcId="{157FC0CA-C77A-43A1-AABA-A8C24403CC6F}" destId="{19E77CD9-EE44-4C50-9A97-1A1CE80F1C0B}" srcOrd="1" destOrd="0" parTransId="{6B34733D-417E-4A88-B66A-5B055DCA04AB}" sibTransId="{446569A6-B739-48CD-88C8-8553333B0349}"/>
    <dgm:cxn modelId="{94AF4C18-BDF5-4D21-A539-2A53D42068C1}" type="presOf" srcId="{066FCE7F-1D38-4D62-AF82-7270DB60F02C}" destId="{5610D7B2-34B4-49A3-B461-3B83E6A9038E}" srcOrd="0" destOrd="0" presId="urn:microsoft.com/office/officeart/2005/8/layout/hierarchy2"/>
    <dgm:cxn modelId="{1688111C-FD7F-4956-9397-1AA86AFE1F7F}" srcId="{6FF187A9-047E-49EF-804F-56E9381F2335}" destId="{C7628974-0FC6-4E81-A619-A6A50727EB15}" srcOrd="1" destOrd="0" parTransId="{3DD4D7DE-1347-4B4A-B334-31CE27C7A0AA}" sibTransId="{BD89CC80-7B0C-4C21-8D13-C1323DA78BDE}"/>
    <dgm:cxn modelId="{4908D41C-E417-4AD5-AAB6-098FE4A31279}" type="presOf" srcId="{B1688470-D2F6-4E4E-AAC8-D2A6ED0EDF29}" destId="{11292AF2-07BF-401D-A1C9-29192876F5FA}" srcOrd="0" destOrd="0" presId="urn:microsoft.com/office/officeart/2005/8/layout/hierarchy2"/>
    <dgm:cxn modelId="{F1CC841D-0428-4421-9D26-EFFB15C3B09C}" type="presOf" srcId="{EC1EA087-B360-4D89-AA27-D8E4FDAE10AB}" destId="{91AC95CC-15D9-46B3-96CB-7948BA1A22D8}" srcOrd="0" destOrd="0" presId="urn:microsoft.com/office/officeart/2005/8/layout/hierarchy2"/>
    <dgm:cxn modelId="{8FC82121-3A80-4462-AB7A-9BAC50F7D40E}" type="presOf" srcId="{48B96584-4BE4-488C-ACA0-5B00281287DA}" destId="{C34E3B4F-7CDC-4F33-ACE9-EF8E5B032D6A}" srcOrd="1" destOrd="0" presId="urn:microsoft.com/office/officeart/2005/8/layout/hierarchy2"/>
    <dgm:cxn modelId="{9617CB22-0797-4E2A-919E-46CDF2E7CBE7}" type="presOf" srcId="{6B34733D-417E-4A88-B66A-5B055DCA04AB}" destId="{005094AE-2281-4CCB-A9CA-DEC88FD6BFB1}" srcOrd="1" destOrd="0" presId="urn:microsoft.com/office/officeart/2005/8/layout/hierarchy2"/>
    <dgm:cxn modelId="{4C331423-1AF8-4E4E-9641-0E132BFE87B4}" type="presOf" srcId="{19E77CD9-EE44-4C50-9A97-1A1CE80F1C0B}" destId="{E14EF143-C782-4EB9-B89E-9B5C0E9EEA8B}" srcOrd="0" destOrd="0" presId="urn:microsoft.com/office/officeart/2005/8/layout/hierarchy2"/>
    <dgm:cxn modelId="{E5A69829-680B-42C3-97E6-0384FA8EA974}" type="presOf" srcId="{7B91CAB5-A40C-4C19-9064-E67FC2828E86}" destId="{B1EA40FE-4AA1-498B-A8EB-F7E2AB14DA3D}" srcOrd="0" destOrd="0" presId="urn:microsoft.com/office/officeart/2005/8/layout/hierarchy2"/>
    <dgm:cxn modelId="{5E9C7D2F-1A7F-4189-AE4E-E413D5734BD7}" type="presOf" srcId="{7988D76F-DC06-4919-9AE9-5315547E0C42}" destId="{C22B8A83-6861-4BFD-8688-0E9193EC4738}" srcOrd="1" destOrd="0" presId="urn:microsoft.com/office/officeart/2005/8/layout/hierarchy2"/>
    <dgm:cxn modelId="{D7D7A631-46A0-4573-9D5B-E1EF3F719C9D}" type="presOf" srcId="{6B34733D-417E-4A88-B66A-5B055DCA04AB}" destId="{AAABA663-BDC6-4517-A47D-D7CF970A4EE5}" srcOrd="0" destOrd="0" presId="urn:microsoft.com/office/officeart/2005/8/layout/hierarchy2"/>
    <dgm:cxn modelId="{9FE8A535-9082-439E-B8CA-9FC22EF5EDE1}" type="presOf" srcId="{6FF187A9-047E-49EF-804F-56E9381F2335}" destId="{4878B0CD-1E68-4E4F-B15A-8E8637FE59A3}" srcOrd="0" destOrd="0" presId="urn:microsoft.com/office/officeart/2005/8/layout/hierarchy2"/>
    <dgm:cxn modelId="{8876DE37-36A7-4E15-9BE0-F178A52A76CB}" srcId="{BBCAEBF3-E95D-4397-B63C-4F0D9311735E}" destId="{57D993C6-0F0F-4A3A-AAB4-B072F52E2560}" srcOrd="1" destOrd="0" parTransId="{7988D76F-DC06-4919-9AE9-5315547E0C42}" sibTransId="{BBA23BAE-407D-4A42-9078-EC42F2FAE739}"/>
    <dgm:cxn modelId="{3C8E4C3A-D77A-4284-98E6-6DCB5ABD8B0B}" type="presOf" srcId="{7988D76F-DC06-4919-9AE9-5315547E0C42}" destId="{A89F158F-7712-408E-945A-A4C00400EE0B}" srcOrd="0" destOrd="0" presId="urn:microsoft.com/office/officeart/2005/8/layout/hierarchy2"/>
    <dgm:cxn modelId="{ABCE223D-D9AB-416C-8D4A-5C68C2AF597B}" type="presOf" srcId="{0380E99F-4F48-4306-B59F-7933FC5BC8C4}" destId="{D8FBD9FA-ADAE-444D-8602-A8A69D7BCAD6}" srcOrd="0" destOrd="0" presId="urn:microsoft.com/office/officeart/2005/8/layout/hierarchy2"/>
    <dgm:cxn modelId="{ED41743E-A420-4FE4-8A39-2A11EE3029F7}" type="presOf" srcId="{3DD4D7DE-1347-4B4A-B334-31CE27C7A0AA}" destId="{40ED7B85-DA85-416F-AE28-F4DD8067B665}" srcOrd="0" destOrd="0" presId="urn:microsoft.com/office/officeart/2005/8/layout/hierarchy2"/>
    <dgm:cxn modelId="{4B979461-DCD2-4237-85BC-99FB075550BD}" type="presOf" srcId="{56AA0889-DAD7-4038-B10B-7AC6A8294B79}" destId="{05210038-F275-4A49-9050-86DAC9D5F021}" srcOrd="0" destOrd="0" presId="urn:microsoft.com/office/officeart/2005/8/layout/hierarchy2"/>
    <dgm:cxn modelId="{E00DAA68-1898-453C-8673-D11C41435D32}" type="presOf" srcId="{F62B71B9-D782-45EE-B669-2EB26D7E1BC2}" destId="{A3A03251-E357-417C-9695-F2DD9C1AF2B3}" srcOrd="0" destOrd="0" presId="urn:microsoft.com/office/officeart/2005/8/layout/hierarchy2"/>
    <dgm:cxn modelId="{486FD54B-A374-4661-87B7-1CF363642896}" type="presOf" srcId="{82F995F7-8B15-4800-99B2-8CA5C46AD143}" destId="{534EB12E-C94A-4B97-B491-FA208C1013EE}" srcOrd="0" destOrd="0" presId="urn:microsoft.com/office/officeart/2005/8/layout/hierarchy2"/>
    <dgm:cxn modelId="{CF6B154F-E228-44E5-8F51-999397847ABA}" type="presOf" srcId="{A3C7F65C-04AF-485E-83F1-42BA7230AF4A}" destId="{309BFFE9-5CC3-49C0-A135-09BF0F757068}" srcOrd="0" destOrd="0" presId="urn:microsoft.com/office/officeart/2005/8/layout/hierarchy2"/>
    <dgm:cxn modelId="{0F97F74F-6CD1-4CEF-928E-FC29E66D46EE}" type="presOf" srcId="{157FC0CA-C77A-43A1-AABA-A8C24403CC6F}" destId="{59F49743-08FA-427E-9202-61D78109282F}" srcOrd="0" destOrd="0" presId="urn:microsoft.com/office/officeart/2005/8/layout/hierarchy2"/>
    <dgm:cxn modelId="{AEC21B50-1F38-460F-98BB-DA5A4ACCBD50}" srcId="{A3C7F65C-04AF-485E-83F1-42BA7230AF4A}" destId="{F62B71B9-D782-45EE-B669-2EB26D7E1BC2}" srcOrd="0" destOrd="0" parTransId="{395A6068-103C-42F9-B94B-1F62EAC3DB5A}" sibTransId="{961B012A-AC15-40B2-9FE4-D53A4BE5F78A}"/>
    <dgm:cxn modelId="{AD235350-E37E-4C87-8C4D-7986B7880818}" type="presOf" srcId="{C7628974-0FC6-4E81-A619-A6A50727EB15}" destId="{0E2ACD24-4708-4A0E-B9DE-C3DAECC0A3EF}" srcOrd="0" destOrd="0" presId="urn:microsoft.com/office/officeart/2005/8/layout/hierarchy2"/>
    <dgm:cxn modelId="{3ABAFD73-99DA-4C09-A5C1-568BA95B47BA}" type="presOf" srcId="{7F815CBB-07DC-412F-8E27-050F57C62347}" destId="{0839EF7C-F436-4435-A481-3646916AD670}" srcOrd="0" destOrd="0" presId="urn:microsoft.com/office/officeart/2005/8/layout/hierarchy2"/>
    <dgm:cxn modelId="{DACDC877-AEC1-4991-96C7-8D9202254AA9}" type="presOf" srcId="{E300B40C-0170-48F9-8B7B-D4D293C3F84E}" destId="{CA66C94B-5E4E-4030-A313-F8C85D4764F9}" srcOrd="1" destOrd="0" presId="urn:microsoft.com/office/officeart/2005/8/layout/hierarchy2"/>
    <dgm:cxn modelId="{DBEB387A-B7C0-40B8-929E-4C7E0A5B831E}" type="presOf" srcId="{48B96584-4BE4-488C-ACA0-5B00281287DA}" destId="{19BB2530-6D88-48D2-92C1-1B9E67C32339}" srcOrd="0" destOrd="0" presId="urn:microsoft.com/office/officeart/2005/8/layout/hierarchy2"/>
    <dgm:cxn modelId="{E19CD785-3F24-402D-AB45-AE1BCBF388F6}" srcId="{6FF187A9-047E-49EF-804F-56E9381F2335}" destId="{56AA0889-DAD7-4038-B10B-7AC6A8294B79}" srcOrd="2" destOrd="0" parTransId="{E300B40C-0170-48F9-8B7B-D4D293C3F84E}" sibTransId="{3D29EA1F-0CF7-40BB-812C-E14830E47C71}"/>
    <dgm:cxn modelId="{1118E78E-50A4-4154-9136-6036BDE372AF}" srcId="{BBCAEBF3-E95D-4397-B63C-4F0D9311735E}" destId="{7B91CAB5-A40C-4C19-9064-E67FC2828E86}" srcOrd="0" destOrd="0" parTransId="{48B96584-4BE4-488C-ACA0-5B00281287DA}" sibTransId="{D8153872-50DF-4D19-B147-5DBFADD5DEC3}"/>
    <dgm:cxn modelId="{8E9A8197-6898-436F-BAA4-5097FE291AEE}" srcId="{F62B71B9-D782-45EE-B669-2EB26D7E1BC2}" destId="{6FF187A9-047E-49EF-804F-56E9381F2335}" srcOrd="2" destOrd="0" parTransId="{B1688470-D2F6-4E4E-AAC8-D2A6ED0EDF29}" sibTransId="{8C7DAE97-BE0A-4640-A44C-4B0906E6BA61}"/>
    <dgm:cxn modelId="{8D64AD9C-920C-4C4A-AD31-ADF5075130CB}" type="presOf" srcId="{444074BA-B5CA-412F-85AB-67AF292084F2}" destId="{CA718BED-4D9D-4130-9E7A-9E7D550BDEE7}" srcOrd="1" destOrd="0" presId="urn:microsoft.com/office/officeart/2005/8/layout/hierarchy2"/>
    <dgm:cxn modelId="{B0F0D89E-AFFB-4C63-BD64-0955B085FE2A}" srcId="{157FC0CA-C77A-43A1-AABA-A8C24403CC6F}" destId="{7F815CBB-07DC-412F-8E27-050F57C62347}" srcOrd="0" destOrd="0" parTransId="{82F995F7-8B15-4800-99B2-8CA5C46AD143}" sibTransId="{0D883D86-F34D-415D-B5A0-B9D0B9ECF4AC}"/>
    <dgm:cxn modelId="{9E43C2A6-1024-4D29-B35E-3E1A141E388C}" type="presOf" srcId="{0380E99F-4F48-4306-B59F-7933FC5BC8C4}" destId="{E8FA6377-186D-41FA-882E-15D3D3767A94}" srcOrd="1" destOrd="0" presId="urn:microsoft.com/office/officeart/2005/8/layout/hierarchy2"/>
    <dgm:cxn modelId="{3678D2A7-8AD9-496E-A9EB-FCFA34DD45AF}" srcId="{F62B71B9-D782-45EE-B669-2EB26D7E1BC2}" destId="{157FC0CA-C77A-43A1-AABA-A8C24403CC6F}" srcOrd="1" destOrd="0" parTransId="{EC1EA087-B360-4D89-AA27-D8E4FDAE10AB}" sibTransId="{ECE3932A-B010-42A4-9AE0-6683C33F4F8D}"/>
    <dgm:cxn modelId="{F320CFB1-AAC2-444C-AA22-74D8C4F0AABD}" type="presOf" srcId="{E300B40C-0170-48F9-8B7B-D4D293C3F84E}" destId="{FA38C550-A4E9-4E0C-A543-E976AFC6F9AC}" srcOrd="0" destOrd="0" presId="urn:microsoft.com/office/officeart/2005/8/layout/hierarchy2"/>
    <dgm:cxn modelId="{A79D5ABA-C55F-40F5-A978-CE0C51288718}" type="presOf" srcId="{B1688470-D2F6-4E4E-AAC8-D2A6ED0EDF29}" destId="{B7B4939C-3713-4C69-B512-6DE5750808CC}" srcOrd="1" destOrd="0" presId="urn:microsoft.com/office/officeart/2005/8/layout/hierarchy2"/>
    <dgm:cxn modelId="{C2B3C2D4-EB9C-467A-B5EC-FA36E78F9BB0}" type="presOf" srcId="{EC1EA087-B360-4D89-AA27-D8E4FDAE10AB}" destId="{E03092BD-4C54-4927-9504-3D022EB93ED9}" srcOrd="1" destOrd="0" presId="urn:microsoft.com/office/officeart/2005/8/layout/hierarchy2"/>
    <dgm:cxn modelId="{DCB4EED4-A334-4E72-B09B-C412E08D6DA5}" type="presOf" srcId="{57D993C6-0F0F-4A3A-AAB4-B072F52E2560}" destId="{B84191BE-BDF4-49E2-AD70-0FE61855A97A}" srcOrd="0" destOrd="0" presId="urn:microsoft.com/office/officeart/2005/8/layout/hierarchy2"/>
    <dgm:cxn modelId="{37DAD4D8-AF8A-40FE-BA02-2FA739712C94}" srcId="{6FF187A9-047E-49EF-804F-56E9381F2335}" destId="{066FCE7F-1D38-4D62-AF82-7270DB60F02C}" srcOrd="0" destOrd="0" parTransId="{0380E99F-4F48-4306-B59F-7933FC5BC8C4}" sibTransId="{5D4707FD-0CB9-4578-A9E4-EC35ACBCB3B0}"/>
    <dgm:cxn modelId="{91599FE5-0147-4223-85E9-48650526AD34}" type="presOf" srcId="{444074BA-B5CA-412F-85AB-67AF292084F2}" destId="{61D63F57-2DD9-428B-9252-452CC5289E2A}" srcOrd="0" destOrd="0" presId="urn:microsoft.com/office/officeart/2005/8/layout/hierarchy2"/>
    <dgm:cxn modelId="{62E189BD-A26C-4615-916E-BFECDACF0F44}" type="presParOf" srcId="{309BFFE9-5CC3-49C0-A135-09BF0F757068}" destId="{95CB2997-566E-4875-ACFC-137735418040}" srcOrd="0" destOrd="0" presId="urn:microsoft.com/office/officeart/2005/8/layout/hierarchy2"/>
    <dgm:cxn modelId="{518F1633-781B-4BCA-8A87-53343EE06D89}" type="presParOf" srcId="{95CB2997-566E-4875-ACFC-137735418040}" destId="{A3A03251-E357-417C-9695-F2DD9C1AF2B3}" srcOrd="0" destOrd="0" presId="urn:microsoft.com/office/officeart/2005/8/layout/hierarchy2"/>
    <dgm:cxn modelId="{922A96EA-722B-4238-981C-5AFEC20B7474}" type="presParOf" srcId="{95CB2997-566E-4875-ACFC-137735418040}" destId="{4ADE8A3D-9F8D-47A1-8FBA-3EA4D01B0706}" srcOrd="1" destOrd="0" presId="urn:microsoft.com/office/officeart/2005/8/layout/hierarchy2"/>
    <dgm:cxn modelId="{D0B87EC0-E6FE-47C7-91A7-7A977D3378CA}" type="presParOf" srcId="{4ADE8A3D-9F8D-47A1-8FBA-3EA4D01B0706}" destId="{61D63F57-2DD9-428B-9252-452CC5289E2A}" srcOrd="0" destOrd="0" presId="urn:microsoft.com/office/officeart/2005/8/layout/hierarchy2"/>
    <dgm:cxn modelId="{FE037F1A-1D83-4332-9DB3-06B0466B664D}" type="presParOf" srcId="{61D63F57-2DD9-428B-9252-452CC5289E2A}" destId="{CA718BED-4D9D-4130-9E7A-9E7D550BDEE7}" srcOrd="0" destOrd="0" presId="urn:microsoft.com/office/officeart/2005/8/layout/hierarchy2"/>
    <dgm:cxn modelId="{519890FF-3914-4B09-B8DF-3255E9F17CCE}" type="presParOf" srcId="{4ADE8A3D-9F8D-47A1-8FBA-3EA4D01B0706}" destId="{200DC371-0929-43D0-827A-B844C82F4606}" srcOrd="1" destOrd="0" presId="urn:microsoft.com/office/officeart/2005/8/layout/hierarchy2"/>
    <dgm:cxn modelId="{5DD8EBB8-FE20-4081-9010-2C64EE8BCD47}" type="presParOf" srcId="{200DC371-0929-43D0-827A-B844C82F4606}" destId="{F555B95E-CE7C-4D14-BEB2-7DBD34640630}" srcOrd="0" destOrd="0" presId="urn:microsoft.com/office/officeart/2005/8/layout/hierarchy2"/>
    <dgm:cxn modelId="{C0B51DAC-C893-40E4-A416-57F38D78F773}" type="presParOf" srcId="{200DC371-0929-43D0-827A-B844C82F4606}" destId="{5D5B13CD-BBCF-42BC-B10E-04E0410086FD}" srcOrd="1" destOrd="0" presId="urn:microsoft.com/office/officeart/2005/8/layout/hierarchy2"/>
    <dgm:cxn modelId="{F61166EB-7C17-4BD5-8A4A-2C187D02A942}" type="presParOf" srcId="{5D5B13CD-BBCF-42BC-B10E-04E0410086FD}" destId="{19BB2530-6D88-48D2-92C1-1B9E67C32339}" srcOrd="0" destOrd="0" presId="urn:microsoft.com/office/officeart/2005/8/layout/hierarchy2"/>
    <dgm:cxn modelId="{3D0D86CD-12B9-40A6-B222-E015FCC4104D}" type="presParOf" srcId="{19BB2530-6D88-48D2-92C1-1B9E67C32339}" destId="{C34E3B4F-7CDC-4F33-ACE9-EF8E5B032D6A}" srcOrd="0" destOrd="0" presId="urn:microsoft.com/office/officeart/2005/8/layout/hierarchy2"/>
    <dgm:cxn modelId="{C1AA8354-C2E9-425C-AE35-A3946A39C0F8}" type="presParOf" srcId="{5D5B13CD-BBCF-42BC-B10E-04E0410086FD}" destId="{330BB0E0-8B79-4D61-ABBF-98453F0972EB}" srcOrd="1" destOrd="0" presId="urn:microsoft.com/office/officeart/2005/8/layout/hierarchy2"/>
    <dgm:cxn modelId="{87FEAA54-8C2A-4283-A78F-9716DA3DE5E3}" type="presParOf" srcId="{330BB0E0-8B79-4D61-ABBF-98453F0972EB}" destId="{B1EA40FE-4AA1-498B-A8EB-F7E2AB14DA3D}" srcOrd="0" destOrd="0" presId="urn:microsoft.com/office/officeart/2005/8/layout/hierarchy2"/>
    <dgm:cxn modelId="{648BA2D7-D511-4AB9-A786-D64926DCD6BB}" type="presParOf" srcId="{330BB0E0-8B79-4D61-ABBF-98453F0972EB}" destId="{408F76BC-ADAB-411C-8669-449E2CCC76E7}" srcOrd="1" destOrd="0" presId="urn:microsoft.com/office/officeart/2005/8/layout/hierarchy2"/>
    <dgm:cxn modelId="{36BFD6FD-67D6-40AD-9948-EE77EEB17EA1}" type="presParOf" srcId="{5D5B13CD-BBCF-42BC-B10E-04E0410086FD}" destId="{A89F158F-7712-408E-945A-A4C00400EE0B}" srcOrd="2" destOrd="0" presId="urn:microsoft.com/office/officeart/2005/8/layout/hierarchy2"/>
    <dgm:cxn modelId="{4CD793FB-0733-4BEB-A4AA-997D5907F55C}" type="presParOf" srcId="{A89F158F-7712-408E-945A-A4C00400EE0B}" destId="{C22B8A83-6861-4BFD-8688-0E9193EC4738}" srcOrd="0" destOrd="0" presId="urn:microsoft.com/office/officeart/2005/8/layout/hierarchy2"/>
    <dgm:cxn modelId="{10459E1C-89B0-413B-9901-9B8D2CC53AA1}" type="presParOf" srcId="{5D5B13CD-BBCF-42BC-B10E-04E0410086FD}" destId="{E8188CC2-9CF5-44D9-8059-0787286D102F}" srcOrd="3" destOrd="0" presId="urn:microsoft.com/office/officeart/2005/8/layout/hierarchy2"/>
    <dgm:cxn modelId="{AC67C66A-EC56-46D1-A293-2517934FBC68}" type="presParOf" srcId="{E8188CC2-9CF5-44D9-8059-0787286D102F}" destId="{B84191BE-BDF4-49E2-AD70-0FE61855A97A}" srcOrd="0" destOrd="0" presId="urn:microsoft.com/office/officeart/2005/8/layout/hierarchy2"/>
    <dgm:cxn modelId="{9A9D3A03-268F-4F17-9568-41EAEEC37F5E}" type="presParOf" srcId="{E8188CC2-9CF5-44D9-8059-0787286D102F}" destId="{8D5F6B40-9F3C-420E-AF64-98C097D65D75}" srcOrd="1" destOrd="0" presId="urn:microsoft.com/office/officeart/2005/8/layout/hierarchy2"/>
    <dgm:cxn modelId="{9399C774-1DB5-4542-A382-EA1C4D4F6F57}" type="presParOf" srcId="{4ADE8A3D-9F8D-47A1-8FBA-3EA4D01B0706}" destId="{91AC95CC-15D9-46B3-96CB-7948BA1A22D8}" srcOrd="2" destOrd="0" presId="urn:microsoft.com/office/officeart/2005/8/layout/hierarchy2"/>
    <dgm:cxn modelId="{885D7357-811C-4A35-BFB1-B81B5DC87F23}" type="presParOf" srcId="{91AC95CC-15D9-46B3-96CB-7948BA1A22D8}" destId="{E03092BD-4C54-4927-9504-3D022EB93ED9}" srcOrd="0" destOrd="0" presId="urn:microsoft.com/office/officeart/2005/8/layout/hierarchy2"/>
    <dgm:cxn modelId="{4AA6E99D-9F76-4416-8634-639F5415A618}" type="presParOf" srcId="{4ADE8A3D-9F8D-47A1-8FBA-3EA4D01B0706}" destId="{252B6916-D256-4DA3-AA40-936F1A159A5D}" srcOrd="3" destOrd="0" presId="urn:microsoft.com/office/officeart/2005/8/layout/hierarchy2"/>
    <dgm:cxn modelId="{B8885C0A-1EB5-4EF0-88FC-507BA2DBA85B}" type="presParOf" srcId="{252B6916-D256-4DA3-AA40-936F1A159A5D}" destId="{59F49743-08FA-427E-9202-61D78109282F}" srcOrd="0" destOrd="0" presId="urn:microsoft.com/office/officeart/2005/8/layout/hierarchy2"/>
    <dgm:cxn modelId="{99010A6D-3CFD-4825-B993-A501FFBC182E}" type="presParOf" srcId="{252B6916-D256-4DA3-AA40-936F1A159A5D}" destId="{1965CB10-4BED-4CFE-B207-0010DA2A9B71}" srcOrd="1" destOrd="0" presId="urn:microsoft.com/office/officeart/2005/8/layout/hierarchy2"/>
    <dgm:cxn modelId="{DDC5783D-7183-4915-9D3A-01962C62E63D}" type="presParOf" srcId="{1965CB10-4BED-4CFE-B207-0010DA2A9B71}" destId="{534EB12E-C94A-4B97-B491-FA208C1013EE}" srcOrd="0" destOrd="0" presId="urn:microsoft.com/office/officeart/2005/8/layout/hierarchy2"/>
    <dgm:cxn modelId="{FCAFD401-FB70-4864-A79F-4ADBE21DFBCC}" type="presParOf" srcId="{534EB12E-C94A-4B97-B491-FA208C1013EE}" destId="{B8B65ED0-A4BD-460E-B145-1E5083E7162F}" srcOrd="0" destOrd="0" presId="urn:microsoft.com/office/officeart/2005/8/layout/hierarchy2"/>
    <dgm:cxn modelId="{1BA6ACEC-8E7E-4064-8787-792E6290D162}" type="presParOf" srcId="{1965CB10-4BED-4CFE-B207-0010DA2A9B71}" destId="{1133F70E-2842-4F51-87ED-9C2FFF6194E1}" srcOrd="1" destOrd="0" presId="urn:microsoft.com/office/officeart/2005/8/layout/hierarchy2"/>
    <dgm:cxn modelId="{0A253152-B6D8-461F-994A-9C97A0FEA5FA}" type="presParOf" srcId="{1133F70E-2842-4F51-87ED-9C2FFF6194E1}" destId="{0839EF7C-F436-4435-A481-3646916AD670}" srcOrd="0" destOrd="0" presId="urn:microsoft.com/office/officeart/2005/8/layout/hierarchy2"/>
    <dgm:cxn modelId="{F7575BD7-76B4-4CD5-A6B6-262295B43B27}" type="presParOf" srcId="{1133F70E-2842-4F51-87ED-9C2FFF6194E1}" destId="{F55C2058-031E-4AAE-9AFA-5D5532157BF1}" srcOrd="1" destOrd="0" presId="urn:microsoft.com/office/officeart/2005/8/layout/hierarchy2"/>
    <dgm:cxn modelId="{B076ADBC-D8FD-4827-9854-1A0F25E95AF1}" type="presParOf" srcId="{1965CB10-4BED-4CFE-B207-0010DA2A9B71}" destId="{AAABA663-BDC6-4517-A47D-D7CF970A4EE5}" srcOrd="2" destOrd="0" presId="urn:microsoft.com/office/officeart/2005/8/layout/hierarchy2"/>
    <dgm:cxn modelId="{EA22772E-8381-4015-8463-925FEC6C219B}" type="presParOf" srcId="{AAABA663-BDC6-4517-A47D-D7CF970A4EE5}" destId="{005094AE-2281-4CCB-A9CA-DEC88FD6BFB1}" srcOrd="0" destOrd="0" presId="urn:microsoft.com/office/officeart/2005/8/layout/hierarchy2"/>
    <dgm:cxn modelId="{60A257BE-ECC0-483F-9AEB-BBCB1E80500C}" type="presParOf" srcId="{1965CB10-4BED-4CFE-B207-0010DA2A9B71}" destId="{2E2EC87A-BA72-42E9-AC03-C3A199310BCC}" srcOrd="3" destOrd="0" presId="urn:microsoft.com/office/officeart/2005/8/layout/hierarchy2"/>
    <dgm:cxn modelId="{AAF5C7BA-713D-4E64-9135-B2BCD5569B0C}" type="presParOf" srcId="{2E2EC87A-BA72-42E9-AC03-C3A199310BCC}" destId="{E14EF143-C782-4EB9-B89E-9B5C0E9EEA8B}" srcOrd="0" destOrd="0" presId="urn:microsoft.com/office/officeart/2005/8/layout/hierarchy2"/>
    <dgm:cxn modelId="{E5C0678C-6995-490D-B2EB-80C910BC589B}" type="presParOf" srcId="{2E2EC87A-BA72-42E9-AC03-C3A199310BCC}" destId="{A12C22C4-47C2-41EF-A5E1-4C3903D1C91A}" srcOrd="1" destOrd="0" presId="urn:microsoft.com/office/officeart/2005/8/layout/hierarchy2"/>
    <dgm:cxn modelId="{98D5143E-25F4-436E-8763-3E6E202C7AC8}" type="presParOf" srcId="{4ADE8A3D-9F8D-47A1-8FBA-3EA4D01B0706}" destId="{11292AF2-07BF-401D-A1C9-29192876F5FA}" srcOrd="4" destOrd="0" presId="urn:microsoft.com/office/officeart/2005/8/layout/hierarchy2"/>
    <dgm:cxn modelId="{E681866B-B8E9-4FA1-AD5B-CEDE39B56BB8}" type="presParOf" srcId="{11292AF2-07BF-401D-A1C9-29192876F5FA}" destId="{B7B4939C-3713-4C69-B512-6DE5750808CC}" srcOrd="0" destOrd="0" presId="urn:microsoft.com/office/officeart/2005/8/layout/hierarchy2"/>
    <dgm:cxn modelId="{F69406D5-B958-46A0-A764-8436E8138FF2}" type="presParOf" srcId="{4ADE8A3D-9F8D-47A1-8FBA-3EA4D01B0706}" destId="{F8074C30-DA36-4042-B6B1-A64890963829}" srcOrd="5" destOrd="0" presId="urn:microsoft.com/office/officeart/2005/8/layout/hierarchy2"/>
    <dgm:cxn modelId="{7D19E97B-7C24-4F25-A49C-7EB8672488F3}" type="presParOf" srcId="{F8074C30-DA36-4042-B6B1-A64890963829}" destId="{4878B0CD-1E68-4E4F-B15A-8E8637FE59A3}" srcOrd="0" destOrd="0" presId="urn:microsoft.com/office/officeart/2005/8/layout/hierarchy2"/>
    <dgm:cxn modelId="{4AD40311-BBFC-4890-8291-0B3001718460}" type="presParOf" srcId="{F8074C30-DA36-4042-B6B1-A64890963829}" destId="{F1805EB4-9D93-4569-9B43-B2DA98F2F140}" srcOrd="1" destOrd="0" presId="urn:microsoft.com/office/officeart/2005/8/layout/hierarchy2"/>
    <dgm:cxn modelId="{6C97D2BE-F46C-42C5-A555-0E7F369A8DAC}" type="presParOf" srcId="{F1805EB4-9D93-4569-9B43-B2DA98F2F140}" destId="{D8FBD9FA-ADAE-444D-8602-A8A69D7BCAD6}" srcOrd="0" destOrd="0" presId="urn:microsoft.com/office/officeart/2005/8/layout/hierarchy2"/>
    <dgm:cxn modelId="{5720CC05-65CD-41C1-9055-B521BC2E65BC}" type="presParOf" srcId="{D8FBD9FA-ADAE-444D-8602-A8A69D7BCAD6}" destId="{E8FA6377-186D-41FA-882E-15D3D3767A94}" srcOrd="0" destOrd="0" presId="urn:microsoft.com/office/officeart/2005/8/layout/hierarchy2"/>
    <dgm:cxn modelId="{6F4FDEAD-F303-4C4A-8007-D893D87F9817}" type="presParOf" srcId="{F1805EB4-9D93-4569-9B43-B2DA98F2F140}" destId="{2205E13A-E989-42A8-9A82-54D06F3B3592}" srcOrd="1" destOrd="0" presId="urn:microsoft.com/office/officeart/2005/8/layout/hierarchy2"/>
    <dgm:cxn modelId="{A13B00FA-3B10-47ED-B12D-A7574A13100D}" type="presParOf" srcId="{2205E13A-E989-42A8-9A82-54D06F3B3592}" destId="{5610D7B2-34B4-49A3-B461-3B83E6A9038E}" srcOrd="0" destOrd="0" presId="urn:microsoft.com/office/officeart/2005/8/layout/hierarchy2"/>
    <dgm:cxn modelId="{64DA3A63-9962-4653-8768-4235D7EEBC65}" type="presParOf" srcId="{2205E13A-E989-42A8-9A82-54D06F3B3592}" destId="{8766A68E-A5C3-4990-A64A-89BDB01D279E}" srcOrd="1" destOrd="0" presId="urn:microsoft.com/office/officeart/2005/8/layout/hierarchy2"/>
    <dgm:cxn modelId="{3F419DC2-2D0A-4897-A926-62E20125FFE5}" type="presParOf" srcId="{F1805EB4-9D93-4569-9B43-B2DA98F2F140}" destId="{40ED7B85-DA85-416F-AE28-F4DD8067B665}" srcOrd="2" destOrd="0" presId="urn:microsoft.com/office/officeart/2005/8/layout/hierarchy2"/>
    <dgm:cxn modelId="{906DEB25-8590-4371-A11E-68DEEB0A4C4B}" type="presParOf" srcId="{40ED7B85-DA85-416F-AE28-F4DD8067B665}" destId="{3B9EA1D6-976C-4EB5-8C6A-983A6E2E6014}" srcOrd="0" destOrd="0" presId="urn:microsoft.com/office/officeart/2005/8/layout/hierarchy2"/>
    <dgm:cxn modelId="{6C44F99E-AB6B-4231-A359-0BCE0C692B60}" type="presParOf" srcId="{F1805EB4-9D93-4569-9B43-B2DA98F2F140}" destId="{9F9402FB-270A-4A53-B1F6-53ACC775D7A1}" srcOrd="3" destOrd="0" presId="urn:microsoft.com/office/officeart/2005/8/layout/hierarchy2"/>
    <dgm:cxn modelId="{653A6A4C-A9ED-43C5-BCD7-D6C5DB35D303}" type="presParOf" srcId="{9F9402FB-270A-4A53-B1F6-53ACC775D7A1}" destId="{0E2ACD24-4708-4A0E-B9DE-C3DAECC0A3EF}" srcOrd="0" destOrd="0" presId="urn:microsoft.com/office/officeart/2005/8/layout/hierarchy2"/>
    <dgm:cxn modelId="{8D71A4DA-1475-487D-BD40-3B8625BEE633}" type="presParOf" srcId="{9F9402FB-270A-4A53-B1F6-53ACC775D7A1}" destId="{3F8EBD3A-F13A-4182-882B-4487B5C8DC30}" srcOrd="1" destOrd="0" presId="urn:microsoft.com/office/officeart/2005/8/layout/hierarchy2"/>
    <dgm:cxn modelId="{2CF28129-2A23-4A42-B2F6-6A4798D37A9D}" type="presParOf" srcId="{F1805EB4-9D93-4569-9B43-B2DA98F2F140}" destId="{FA38C550-A4E9-4E0C-A543-E976AFC6F9AC}" srcOrd="4" destOrd="0" presId="urn:microsoft.com/office/officeart/2005/8/layout/hierarchy2"/>
    <dgm:cxn modelId="{B1BE7753-FE9C-4F0A-A773-F273B05E58BF}" type="presParOf" srcId="{FA38C550-A4E9-4E0C-A543-E976AFC6F9AC}" destId="{CA66C94B-5E4E-4030-A313-F8C85D4764F9}" srcOrd="0" destOrd="0" presId="urn:microsoft.com/office/officeart/2005/8/layout/hierarchy2"/>
    <dgm:cxn modelId="{07558287-0A6B-49B4-9B07-0EE02664B667}" type="presParOf" srcId="{F1805EB4-9D93-4569-9B43-B2DA98F2F140}" destId="{507BCDBC-2B4B-42C8-9D4D-79A3158901E4}" srcOrd="5" destOrd="0" presId="urn:microsoft.com/office/officeart/2005/8/layout/hierarchy2"/>
    <dgm:cxn modelId="{86124A64-2E4F-47D9-ABEC-A4C676880834}" type="presParOf" srcId="{507BCDBC-2B4B-42C8-9D4D-79A3158901E4}" destId="{05210038-F275-4A49-9050-86DAC9D5F021}" srcOrd="0" destOrd="0" presId="urn:microsoft.com/office/officeart/2005/8/layout/hierarchy2"/>
    <dgm:cxn modelId="{13757BBC-A8AF-453D-A12C-3A0EBC09135C}" type="presParOf" srcId="{507BCDBC-2B4B-42C8-9D4D-79A3158901E4}" destId="{585713D5-731B-4D21-975D-7A251D0157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3251-E357-417C-9695-F2DD9C1AF2B3}">
      <dsp:nvSpPr>
        <dsp:cNvPr id="0" name=""/>
        <dsp:cNvSpPr/>
      </dsp:nvSpPr>
      <dsp:spPr>
        <a:xfrm>
          <a:off x="1459970" y="21696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Refugia value is high</a:t>
          </a:r>
        </a:p>
      </dsp:txBody>
      <dsp:txXfrm>
        <a:off x="1480041" y="2189753"/>
        <a:ext cx="1330399" cy="645128"/>
      </dsp:txXfrm>
    </dsp:sp>
    <dsp:sp modelId="{61D63F57-2DD9-428B-9252-452CC5289E2A}">
      <dsp:nvSpPr>
        <dsp:cNvPr id="0" name=""/>
        <dsp:cNvSpPr/>
      </dsp:nvSpPr>
      <dsp:spPr>
        <a:xfrm rot="17230830">
          <a:off x="2176644" y="1614367"/>
          <a:ext cx="18559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5595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58221" y="1579350"/>
        <a:ext cx="92797" cy="92797"/>
      </dsp:txXfrm>
    </dsp:sp>
    <dsp:sp modelId="{F555B95E-CE7C-4D14-BEB2-7DBD34640630}">
      <dsp:nvSpPr>
        <dsp:cNvPr id="0" name=""/>
        <dsp:cNvSpPr/>
      </dsp:nvSpPr>
      <dsp:spPr>
        <a:xfrm>
          <a:off x="3378729" y="396544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Infrastructure value is high</a:t>
          </a:r>
        </a:p>
      </dsp:txBody>
      <dsp:txXfrm>
        <a:off x="3398800" y="416615"/>
        <a:ext cx="1330399" cy="645128"/>
      </dsp:txXfrm>
    </dsp:sp>
    <dsp:sp modelId="{19BB2530-6D88-48D2-92C1-1B9E67C32339}">
      <dsp:nvSpPr>
        <dsp:cNvPr id="0" name=""/>
        <dsp:cNvSpPr/>
      </dsp:nvSpPr>
      <dsp:spPr>
        <a:xfrm rot="19457599">
          <a:off x="4685813" y="530782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525286"/>
        <a:ext cx="33756" cy="33756"/>
      </dsp:txXfrm>
    </dsp:sp>
    <dsp:sp modelId="{B1EA40FE-4AA1-498B-A8EB-F7E2AB14DA3D}">
      <dsp:nvSpPr>
        <dsp:cNvPr id="0" name=""/>
        <dsp:cNvSpPr/>
      </dsp:nvSpPr>
      <dsp:spPr>
        <a:xfrm>
          <a:off x="5297487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buildings is high</a:t>
          </a:r>
        </a:p>
      </dsp:txBody>
      <dsp:txXfrm>
        <a:off x="5317558" y="22584"/>
        <a:ext cx="1330399" cy="645128"/>
      </dsp:txXfrm>
    </dsp:sp>
    <dsp:sp modelId="{A89F158F-7712-408E-945A-A4C00400EE0B}">
      <dsp:nvSpPr>
        <dsp:cNvPr id="0" name=""/>
        <dsp:cNvSpPr/>
      </dsp:nvSpPr>
      <dsp:spPr>
        <a:xfrm rot="2142401">
          <a:off x="4685813" y="924813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919316"/>
        <a:ext cx="33756" cy="33756"/>
      </dsp:txXfrm>
    </dsp:sp>
    <dsp:sp modelId="{B84191BE-BDF4-49E2-AD70-0FE61855A97A}">
      <dsp:nvSpPr>
        <dsp:cNvPr id="0" name=""/>
        <dsp:cNvSpPr/>
      </dsp:nvSpPr>
      <dsp:spPr>
        <a:xfrm>
          <a:off x="5297487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or comm. towers is high</a:t>
          </a:r>
        </a:p>
      </dsp:txBody>
      <dsp:txXfrm>
        <a:off x="5317558" y="810646"/>
        <a:ext cx="1330399" cy="645128"/>
      </dsp:txXfrm>
    </dsp:sp>
    <dsp:sp modelId="{91AC95CC-15D9-46B3-96CB-7948BA1A22D8}">
      <dsp:nvSpPr>
        <dsp:cNvPr id="0" name=""/>
        <dsp:cNvSpPr/>
      </dsp:nvSpPr>
      <dsp:spPr>
        <a:xfrm rot="20413970">
          <a:off x="2813349" y="2402428"/>
          <a:ext cx="5825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254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0057" y="2399246"/>
        <a:ext cx="29127" cy="29127"/>
      </dsp:txXfrm>
    </dsp:sp>
    <dsp:sp modelId="{59F49743-08FA-427E-9202-61D78109282F}">
      <dsp:nvSpPr>
        <dsp:cNvPr id="0" name=""/>
        <dsp:cNvSpPr/>
      </dsp:nvSpPr>
      <dsp:spPr>
        <a:xfrm>
          <a:off x="3378729" y="1972667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Habitat value is high</a:t>
          </a:r>
        </a:p>
      </dsp:txBody>
      <dsp:txXfrm>
        <a:off x="3398800" y="1992738"/>
        <a:ext cx="1330399" cy="645128"/>
      </dsp:txXfrm>
    </dsp:sp>
    <dsp:sp modelId="{534EB12E-C94A-4B97-B491-FA208C1013EE}">
      <dsp:nvSpPr>
        <dsp:cNvPr id="0" name=""/>
        <dsp:cNvSpPr/>
      </dsp:nvSpPr>
      <dsp:spPr>
        <a:xfrm rot="19457599">
          <a:off x="4685813" y="2106905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2101409"/>
        <a:ext cx="33756" cy="33756"/>
      </dsp:txXfrm>
    </dsp:sp>
    <dsp:sp modelId="{0839EF7C-F436-4435-A481-3646916AD670}">
      <dsp:nvSpPr>
        <dsp:cNvPr id="0" name=""/>
        <dsp:cNvSpPr/>
      </dsp:nvSpPr>
      <dsp:spPr>
        <a:xfrm>
          <a:off x="5297487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Habitat for important species is present</a:t>
          </a:r>
        </a:p>
      </dsp:txBody>
      <dsp:txXfrm>
        <a:off x="5317558" y="1598707"/>
        <a:ext cx="1330399" cy="645128"/>
      </dsp:txXfrm>
    </dsp:sp>
    <dsp:sp modelId="{AAABA663-BDC6-4517-A47D-D7CF970A4EE5}">
      <dsp:nvSpPr>
        <dsp:cNvPr id="0" name=""/>
        <dsp:cNvSpPr/>
      </dsp:nvSpPr>
      <dsp:spPr>
        <a:xfrm rot="2142401">
          <a:off x="4685813" y="2500936"/>
          <a:ext cx="6751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513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6500" y="2495439"/>
        <a:ext cx="33756" cy="33756"/>
      </dsp:txXfrm>
    </dsp:sp>
    <dsp:sp modelId="{E14EF143-C782-4EB9-B89E-9B5C0E9EEA8B}">
      <dsp:nvSpPr>
        <dsp:cNvPr id="0" name=""/>
        <dsp:cNvSpPr/>
      </dsp:nvSpPr>
      <dsp:spPr>
        <a:xfrm>
          <a:off x="5297487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Invasive species cover is low</a:t>
          </a:r>
        </a:p>
      </dsp:txBody>
      <dsp:txXfrm>
        <a:off x="5317558" y="2386769"/>
        <a:ext cx="1330399" cy="645128"/>
      </dsp:txXfrm>
    </dsp:sp>
    <dsp:sp modelId="{11292AF2-07BF-401D-A1C9-29192876F5FA}">
      <dsp:nvSpPr>
        <dsp:cNvPr id="0" name=""/>
        <dsp:cNvSpPr/>
      </dsp:nvSpPr>
      <dsp:spPr>
        <a:xfrm rot="4369170">
          <a:off x="2176644" y="3387505"/>
          <a:ext cx="18559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5595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58221" y="3352488"/>
        <a:ext cx="92797" cy="92797"/>
      </dsp:txXfrm>
    </dsp:sp>
    <dsp:sp modelId="{4878B0CD-1E68-4E4F-B15A-8E8637FE59A3}">
      <dsp:nvSpPr>
        <dsp:cNvPr id="0" name=""/>
        <dsp:cNvSpPr/>
      </dsp:nvSpPr>
      <dsp:spPr>
        <a:xfrm>
          <a:off x="337872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Uniqueness is high</a:t>
          </a:r>
        </a:p>
      </dsp:txBody>
      <dsp:txXfrm>
        <a:off x="3398800" y="3962892"/>
        <a:ext cx="1330399" cy="645128"/>
      </dsp:txXfrm>
    </dsp:sp>
    <dsp:sp modelId="{D8FBD9FA-ADAE-444D-8602-A8A69D7BCAD6}">
      <dsp:nvSpPr>
        <dsp:cNvPr id="0" name=""/>
        <dsp:cNvSpPr/>
      </dsp:nvSpPr>
      <dsp:spPr>
        <a:xfrm rot="18289469">
          <a:off x="4543383" y="3880043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379" y="3867425"/>
        <a:ext cx="47999" cy="47999"/>
      </dsp:txXfrm>
    </dsp:sp>
    <dsp:sp modelId="{5610D7B2-34B4-49A3-B461-3B83E6A9038E}">
      <dsp:nvSpPr>
        <dsp:cNvPr id="0" name=""/>
        <dsp:cNvSpPr/>
      </dsp:nvSpPr>
      <dsp:spPr>
        <a:xfrm>
          <a:off x="5297487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Isolation is high</a:t>
          </a:r>
          <a:endParaRPr lang="en-US" sz="1400" kern="1200" dirty="0"/>
        </a:p>
      </dsp:txBody>
      <dsp:txXfrm>
        <a:off x="5317558" y="3174830"/>
        <a:ext cx="1330399" cy="645128"/>
      </dsp:txXfrm>
    </dsp:sp>
    <dsp:sp modelId="{40ED7B85-DA85-416F-AE28-F4DD8067B665}">
      <dsp:nvSpPr>
        <dsp:cNvPr id="0" name=""/>
        <dsp:cNvSpPr/>
      </dsp:nvSpPr>
      <dsp:spPr>
        <a:xfrm>
          <a:off x="4749270" y="4274074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9673" y="4271751"/>
        <a:ext cx="27410" cy="27410"/>
      </dsp:txXfrm>
    </dsp:sp>
    <dsp:sp modelId="{0E2ACD24-4708-4A0E-B9DE-C3DAECC0A3EF}">
      <dsp:nvSpPr>
        <dsp:cNvPr id="0" name=""/>
        <dsp:cNvSpPr/>
      </dsp:nvSpPr>
      <dsp:spPr>
        <a:xfrm>
          <a:off x="5297487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Proportion of area of land cover type is low</a:t>
          </a:r>
        </a:p>
      </dsp:txBody>
      <dsp:txXfrm>
        <a:off x="5317558" y="3962892"/>
        <a:ext cx="1330399" cy="645128"/>
      </dsp:txXfrm>
    </dsp:sp>
    <dsp:sp modelId="{FA38C550-A4E9-4E0C-A543-E976AFC6F9AC}">
      <dsp:nvSpPr>
        <dsp:cNvPr id="0" name=""/>
        <dsp:cNvSpPr/>
      </dsp:nvSpPr>
      <dsp:spPr>
        <a:xfrm rot="3310531">
          <a:off x="4543383" y="4668105"/>
          <a:ext cx="9599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999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379" y="4655487"/>
        <a:ext cx="47999" cy="47999"/>
      </dsp:txXfrm>
    </dsp:sp>
    <dsp:sp modelId="{05210038-F275-4A49-9050-86DAC9D5F021}">
      <dsp:nvSpPr>
        <dsp:cNvPr id="0" name=""/>
        <dsp:cNvSpPr/>
      </dsp:nvSpPr>
      <dsp:spPr>
        <a:xfrm>
          <a:off x="5297487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Stand age is high</a:t>
          </a:r>
        </a:p>
      </dsp:txBody>
      <dsp:txXfrm>
        <a:off x="5317558" y="4750953"/>
        <a:ext cx="1330399" cy="6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58F-0BBC-47CD-AC98-BF49100A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B269-B1B2-4F9B-883C-FD59C0956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8732-9EE1-45FE-B9BB-A644AD90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7FE-6633-4E4D-8EDC-454162F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A3B7-A9B2-4700-A40C-2738046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F9A3-06A4-4E67-9BC6-64C20316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D2C41-6850-43D4-B89A-82BF48D2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0005-7E32-4115-8D5D-6891254C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14AE-5965-4ABF-802D-71092144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6098-9793-4004-9821-A74CB7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BA15-7073-45CF-B7E0-E77F26B2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54E8-B0E9-4DF0-AC87-313A4123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1213-E915-41F4-9ED6-6262BA3D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D496-86AC-44D8-AA71-1A45226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03CC-3C53-4216-8D84-B1C7C9C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07D4-8CBB-4019-B3CF-0B71CB8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0B89-CBC9-47FF-A63C-BE37876E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86EA-EADC-4C6B-899B-A797CA38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083E-E67D-488F-B3DC-51353034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0157-282F-4BEF-9F63-B940FF8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E631-66B2-437A-92A3-06400595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D9F6-017B-4478-B17B-3BF60C1E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F707-78BE-4F22-95C7-74A2D4C0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6825-46E3-40B5-A217-7D3D0610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E7AC-2EAC-44AA-9003-B851754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EC7E-36B7-456E-94D5-0BA97AD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B58-B327-4FC4-8238-862328CA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3B2A-ABA0-4C6E-A855-1856F6C0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B9275-4983-4609-BE19-DE09CEE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4FBD8-54E8-4DAE-92F3-9918AC99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9619-CB57-4701-A219-3A96707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BA2-DF12-49A5-92B5-9BE9FC51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342A1-87C5-4F69-B6D2-070D9CF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7C27-22A8-499F-A337-A17F59CB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EA44-4431-415C-BCD7-D1242EC3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65911-97AE-4C95-9B6C-17217838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B554B-DD47-40A2-A44E-663D2BE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F08-E9FB-4C8B-932F-B6AE9C8D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516A-12B7-4BD2-99E7-D011ACA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C38F-D61B-4612-85E5-91DAE78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FA7-F8D3-4D7F-8C8A-C4CB4A73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F334E-6522-4A52-8A26-39AB76A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9D15E-C76C-4046-8859-511E2A2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95CB-5B19-4697-BA72-EFD0E805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B98-E846-4736-B634-44429E8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A81C-1834-40CA-997D-41434CF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7DB-434C-43A0-A8E6-669D8314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B5D5-2BEF-415D-915B-98240DCA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E1172-CA87-49E0-9BF8-EECFF68A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8442-F35A-47EB-BAF7-E4726EDE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4E57-BCF7-46E5-82E2-C4DC7F0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DE97-D360-4ABD-ADEC-C0C7CC27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02C-D06B-4320-8CC8-2A70095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DB7DB-D9B2-47D2-A147-B0FD301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DFD80-2801-4616-B18D-E44008A0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B54C-436B-47A7-BF29-837C2C0C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8E8A-87FC-46C3-9EDA-1A3661B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8A0C-2B0B-48C7-84D5-8806955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779B5-BDA9-49A4-9394-82CE7913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70F4-08A7-4B3D-828C-E0D04CD7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CACD-38D2-4B83-9173-6CD7F9B91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B9DD-CC80-4FEF-9336-E7E3F56CEDDC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E4F-0297-4217-92C7-F1BCD8CB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2513-BBBC-4A6D-B3B8-8B988CAE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2052-B067-4DB2-BA26-0EC800B02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1A8C-F735-4C8B-A2BF-D0B1CE73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A934-11C0-404C-92F7-59698C42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03BA4F-D166-4906-A3CE-9CC6C7B5B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939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8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1E4ACC-BD70-401D-8BC9-A4CFC8BB7442}"/>
              </a:ext>
            </a:extLst>
          </p:cNvPr>
          <p:cNvSpPr txBox="1"/>
          <p:nvPr/>
        </p:nvSpPr>
        <p:spPr>
          <a:xfrm>
            <a:off x="11728450" y="6689725"/>
            <a:ext cx="558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Draw.io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9AE5-E7B0-4096-A516-23D88181B67C}"/>
              </a:ext>
            </a:extLst>
          </p:cNvPr>
          <p:cNvSpPr txBox="1"/>
          <p:nvPr/>
        </p:nvSpPr>
        <p:spPr>
          <a:xfrm>
            <a:off x="0" y="0"/>
            <a:ext cx="456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Workflow for EEMS model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F94AF9-0425-47EF-84A9-3363D4752DC1}"/>
              </a:ext>
            </a:extLst>
          </p:cNvPr>
          <p:cNvGrpSpPr/>
          <p:nvPr/>
        </p:nvGrpSpPr>
        <p:grpSpPr>
          <a:xfrm>
            <a:off x="68504" y="88900"/>
            <a:ext cx="11939346" cy="6600825"/>
            <a:chOff x="68504" y="88900"/>
            <a:chExt cx="11939346" cy="66008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12E038A-7B22-4863-9C75-9652BCB3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250" y="88900"/>
              <a:ext cx="10515600" cy="6600825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FE776F-CBEC-4F3D-9759-AE5347F55A64}"/>
                </a:ext>
              </a:extLst>
            </p:cNvPr>
            <p:cNvCxnSpPr/>
            <p:nvPr/>
          </p:nvCxnSpPr>
          <p:spPr>
            <a:xfrm>
              <a:off x="463640" y="5536734"/>
              <a:ext cx="11495827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49C2D2-F647-49D6-9898-DE0A437DE6FE}"/>
                </a:ext>
              </a:extLst>
            </p:cNvPr>
            <p:cNvCxnSpPr/>
            <p:nvPr/>
          </p:nvCxnSpPr>
          <p:spPr>
            <a:xfrm>
              <a:off x="463640" y="4749567"/>
              <a:ext cx="11495827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4E9DE1-818E-486E-A3EB-F59007AE7F2C}"/>
                </a:ext>
              </a:extLst>
            </p:cNvPr>
            <p:cNvCxnSpPr/>
            <p:nvPr/>
          </p:nvCxnSpPr>
          <p:spPr>
            <a:xfrm>
              <a:off x="463640" y="3893890"/>
              <a:ext cx="11495827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457B19-5AF4-42D7-A406-71606E88FB04}"/>
                </a:ext>
              </a:extLst>
            </p:cNvPr>
            <p:cNvCxnSpPr/>
            <p:nvPr/>
          </p:nvCxnSpPr>
          <p:spPr>
            <a:xfrm>
              <a:off x="463640" y="2996268"/>
              <a:ext cx="11495827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F1FEFA-B5C1-4A84-832B-C591B4A6D621}"/>
                </a:ext>
              </a:extLst>
            </p:cNvPr>
            <p:cNvCxnSpPr>
              <a:cxnSpLocks/>
            </p:cNvCxnSpPr>
            <p:nvPr/>
          </p:nvCxnSpPr>
          <p:spPr>
            <a:xfrm>
              <a:off x="463640" y="1914088"/>
              <a:ext cx="8378356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0F2B67-8BB9-4488-B13A-40E126BA435C}"/>
                </a:ext>
              </a:extLst>
            </p:cNvPr>
            <p:cNvCxnSpPr>
              <a:cxnSpLocks/>
            </p:cNvCxnSpPr>
            <p:nvPr/>
          </p:nvCxnSpPr>
          <p:spPr>
            <a:xfrm>
              <a:off x="5053834" y="982910"/>
              <a:ext cx="3788162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960A79-C13E-4A74-88B1-713455964211}"/>
                </a:ext>
              </a:extLst>
            </p:cNvPr>
            <p:cNvSpPr txBox="1"/>
            <p:nvPr/>
          </p:nvSpPr>
          <p:spPr>
            <a:xfrm>
              <a:off x="250509" y="5989739"/>
              <a:ext cx="723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Datasets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78F106-DDA5-479E-AB15-F98604F17FC6}"/>
                </a:ext>
              </a:extLst>
            </p:cNvPr>
            <p:cNvSpPr txBox="1"/>
            <p:nvPr/>
          </p:nvSpPr>
          <p:spPr>
            <a:xfrm>
              <a:off x="159296" y="4912318"/>
              <a:ext cx="1087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Conversion to</a:t>
              </a:r>
            </a:p>
            <a:p>
              <a:r>
                <a:rPr lang="en-US" sz="1200" dirty="0"/>
                <a:t>fuzzy numbers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8236-457B-4F26-9ED8-DC11D8A868D9}"/>
                </a:ext>
              </a:extLst>
            </p:cNvPr>
            <p:cNvSpPr txBox="1"/>
            <p:nvPr/>
          </p:nvSpPr>
          <p:spPr>
            <a:xfrm>
              <a:off x="68504" y="4183229"/>
              <a:ext cx="887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Fuzzy 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68C472-A4EC-42A0-BBA5-0CA12D8675F2}"/>
                </a:ext>
              </a:extLst>
            </p:cNvPr>
            <p:cNvSpPr txBox="1"/>
            <p:nvPr/>
          </p:nvSpPr>
          <p:spPr>
            <a:xfrm>
              <a:off x="250509" y="3306579"/>
              <a:ext cx="809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FEAAF-43F0-4DE2-AED2-083BBE541E5C}"/>
                </a:ext>
              </a:extLst>
            </p:cNvPr>
            <p:cNvSpPr txBox="1"/>
            <p:nvPr/>
          </p:nvSpPr>
          <p:spPr>
            <a:xfrm>
              <a:off x="159296" y="2316678"/>
              <a:ext cx="1529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First-tier propositions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589CB-7CEA-4084-9ADA-97DFD12F8CED}"/>
                </a:ext>
              </a:extLst>
            </p:cNvPr>
            <p:cNvSpPr txBox="1"/>
            <p:nvPr/>
          </p:nvSpPr>
          <p:spPr>
            <a:xfrm>
              <a:off x="4819186" y="1309999"/>
              <a:ext cx="7509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AA420-9413-40A4-B6A1-915F92AF82E3}"/>
                </a:ext>
              </a:extLst>
            </p:cNvPr>
            <p:cNvSpPr txBox="1"/>
            <p:nvPr/>
          </p:nvSpPr>
          <p:spPr>
            <a:xfrm>
              <a:off x="4819186" y="155022"/>
              <a:ext cx="1233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Final proposition</a:t>
              </a:r>
            </a:p>
            <a:p>
              <a:r>
                <a:rPr lang="en-US" sz="1200" dirty="0"/>
                <a:t>(output)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54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A8726-2556-4C19-9A32-729E91B4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16" y="0"/>
            <a:ext cx="66743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9F668-5194-4A1E-9FF6-49F2B299459E}"/>
              </a:ext>
            </a:extLst>
          </p:cNvPr>
          <p:cNvSpPr txBox="1"/>
          <p:nvPr/>
        </p:nvSpPr>
        <p:spPr>
          <a:xfrm>
            <a:off x="0" y="0"/>
            <a:ext cx="374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ArcGIS Model Builder</a:t>
            </a:r>
          </a:p>
        </p:txBody>
      </p:sp>
    </p:spTree>
    <p:extLst>
      <p:ext uri="{BB962C8B-B14F-4D97-AF65-F5344CB8AC3E}">
        <p14:creationId xmlns:p14="http://schemas.microsoft.com/office/powerpoint/2010/main" val="422540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4FA37B-619C-4968-8144-89846265B967}"/>
              </a:ext>
            </a:extLst>
          </p:cNvPr>
          <p:cNvSpPr txBox="1">
            <a:spLocks/>
          </p:cNvSpPr>
          <p:nvPr/>
        </p:nvSpPr>
        <p:spPr>
          <a:xfrm>
            <a:off x="838200" y="1384300"/>
            <a:ext cx="5181600" cy="47926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the average value of the inputs (mean fuzzy value)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when each input to exert equal influence on the result.</a:t>
            </a:r>
          </a:p>
          <a:p>
            <a:pPr lvl="1"/>
            <a:endParaRPr lang="en-US" dirty="0"/>
          </a:p>
          <a:p>
            <a:r>
              <a:rPr lang="en-US" dirty="0"/>
              <a:t>WEIGHTED UNION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the weighted mean for each row of the inputs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when all values exert unequal influence on the result</a:t>
            </a:r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14F3B92-A3AC-44D4-8DC7-18616F6AD060}"/>
              </a:ext>
            </a:extLst>
          </p:cNvPr>
          <p:cNvSpPr txBox="1">
            <a:spLocks/>
          </p:cNvSpPr>
          <p:nvPr/>
        </p:nvSpPr>
        <p:spPr>
          <a:xfrm>
            <a:off x="6172200" y="1384300"/>
            <a:ext cx="5181600" cy="47926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the truest value of the inputs (highest fuzzy value)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when any of the inputs is sufficient for the desired outcome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272B3-82ED-4FF0-BCD5-DD712DE4A62E}"/>
              </a:ext>
            </a:extLst>
          </p:cNvPr>
          <p:cNvSpPr txBox="1"/>
          <p:nvPr/>
        </p:nvSpPr>
        <p:spPr>
          <a:xfrm>
            <a:off x="0" y="0"/>
            <a:ext cx="278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Operators Used</a:t>
            </a:r>
          </a:p>
        </p:txBody>
      </p:sp>
    </p:spTree>
    <p:extLst>
      <p:ext uri="{BB962C8B-B14F-4D97-AF65-F5344CB8AC3E}">
        <p14:creationId xmlns:p14="http://schemas.microsoft.com/office/powerpoint/2010/main" val="11993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8BBC9E2-1D1F-4D8F-9F2B-8788876150A3}"/>
              </a:ext>
            </a:extLst>
          </p:cNvPr>
          <p:cNvGrpSpPr/>
          <p:nvPr/>
        </p:nvGrpSpPr>
        <p:grpSpPr>
          <a:xfrm>
            <a:off x="3565435" y="1911980"/>
            <a:ext cx="3498964" cy="3626131"/>
            <a:chOff x="3565435" y="1911980"/>
            <a:chExt cx="3498964" cy="36261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4CFC6E7-4FEF-4901-A076-96EFEEC39B3F}"/>
                </a:ext>
              </a:extLst>
            </p:cNvPr>
            <p:cNvGrpSpPr/>
            <p:nvPr/>
          </p:nvGrpSpPr>
          <p:grpSpPr>
            <a:xfrm>
              <a:off x="3565435" y="2245890"/>
              <a:ext cx="3498964" cy="3292221"/>
              <a:chOff x="3571673" y="542925"/>
              <a:chExt cx="6384659" cy="600741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55868C0-6199-4538-84BF-C8FB11BC0968}"/>
                  </a:ext>
                </a:extLst>
              </p:cNvPr>
              <p:cNvGrpSpPr/>
              <p:nvPr/>
            </p:nvGrpSpPr>
            <p:grpSpPr>
              <a:xfrm>
                <a:off x="4978400" y="762000"/>
                <a:ext cx="4953000" cy="4965700"/>
                <a:chOff x="3187700" y="749300"/>
                <a:chExt cx="4953000" cy="49657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7A091E3-B950-4D81-A253-F0DD93888722}"/>
                    </a:ext>
                  </a:extLst>
                </p:cNvPr>
                <p:cNvSpPr/>
                <p:nvPr/>
              </p:nvSpPr>
              <p:spPr>
                <a:xfrm>
                  <a:off x="3340100" y="749300"/>
                  <a:ext cx="4800600" cy="48006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CB1DDCF-F4A3-4E14-BB0E-7969E583E3F7}"/>
                    </a:ext>
                  </a:extLst>
                </p:cNvPr>
                <p:cNvGrpSpPr/>
                <p:nvPr/>
              </p:nvGrpSpPr>
              <p:grpSpPr>
                <a:xfrm>
                  <a:off x="3187700" y="869950"/>
                  <a:ext cx="152400" cy="4559300"/>
                  <a:chOff x="3200400" y="863600"/>
                  <a:chExt cx="152400" cy="4559300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F404F52-405D-4FA8-8545-0CF83E298BB9}"/>
                      </a:ext>
                    </a:extLst>
                  </p:cNvPr>
                  <p:cNvCxnSpPr/>
                  <p:nvPr/>
                </p:nvCxnSpPr>
                <p:spPr>
                  <a:xfrm>
                    <a:off x="3200400" y="863600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B974DE8D-BD20-4CBC-B5C6-71E4F4720A10}"/>
                      </a:ext>
                    </a:extLst>
                  </p:cNvPr>
                  <p:cNvCxnSpPr/>
                  <p:nvPr/>
                </p:nvCxnSpPr>
                <p:spPr>
                  <a:xfrm>
                    <a:off x="3200400" y="2003425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528351A0-88D3-4634-8EA1-1D74D9A56748}"/>
                      </a:ext>
                    </a:extLst>
                  </p:cNvPr>
                  <p:cNvCxnSpPr/>
                  <p:nvPr/>
                </p:nvCxnSpPr>
                <p:spPr>
                  <a:xfrm>
                    <a:off x="3200400" y="4283075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8A55145-5F92-403A-8FDA-2C4CED8F0006}"/>
                      </a:ext>
                    </a:extLst>
                  </p:cNvPr>
                  <p:cNvCxnSpPr/>
                  <p:nvPr/>
                </p:nvCxnSpPr>
                <p:spPr>
                  <a:xfrm>
                    <a:off x="3200400" y="5422900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F3EAD4B6-BD86-4911-937B-F27DC27A3EEA}"/>
                      </a:ext>
                    </a:extLst>
                  </p:cNvPr>
                  <p:cNvCxnSpPr/>
                  <p:nvPr/>
                </p:nvCxnSpPr>
                <p:spPr>
                  <a:xfrm>
                    <a:off x="3200400" y="3143250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7B77344-CAD1-4AE7-94BC-8BDBE11D07D8}"/>
                    </a:ext>
                  </a:extLst>
                </p:cNvPr>
                <p:cNvGrpSpPr/>
                <p:nvPr/>
              </p:nvGrpSpPr>
              <p:grpSpPr>
                <a:xfrm rot="16200000">
                  <a:off x="5657850" y="3232150"/>
                  <a:ext cx="165100" cy="4800600"/>
                  <a:chOff x="1689100" y="758825"/>
                  <a:chExt cx="152400" cy="4559300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F7C52690-4285-4E16-98CC-10A2CEE8ECD7}"/>
                      </a:ext>
                    </a:extLst>
                  </p:cNvPr>
                  <p:cNvCxnSpPr/>
                  <p:nvPr/>
                </p:nvCxnSpPr>
                <p:spPr>
                  <a:xfrm>
                    <a:off x="1689100" y="758825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8260642-0E13-4450-A0B8-854A8C120E7D}"/>
                      </a:ext>
                    </a:extLst>
                  </p:cNvPr>
                  <p:cNvCxnSpPr/>
                  <p:nvPr/>
                </p:nvCxnSpPr>
                <p:spPr>
                  <a:xfrm>
                    <a:off x="1689100" y="1898650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7BAA4A68-6C37-4E05-AFD4-1F36EB295564}"/>
                      </a:ext>
                    </a:extLst>
                  </p:cNvPr>
                  <p:cNvCxnSpPr/>
                  <p:nvPr/>
                </p:nvCxnSpPr>
                <p:spPr>
                  <a:xfrm>
                    <a:off x="1689100" y="4178300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FA91275-D818-4054-B85B-F17B8BE9EF5B}"/>
                      </a:ext>
                    </a:extLst>
                  </p:cNvPr>
                  <p:cNvCxnSpPr/>
                  <p:nvPr/>
                </p:nvCxnSpPr>
                <p:spPr>
                  <a:xfrm>
                    <a:off x="1689100" y="5318125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CB20EAC-3FB1-45FA-83E2-05EB2A1B7BA2}"/>
                      </a:ext>
                    </a:extLst>
                  </p:cNvPr>
                  <p:cNvCxnSpPr/>
                  <p:nvPr/>
                </p:nvCxnSpPr>
                <p:spPr>
                  <a:xfrm>
                    <a:off x="1689100" y="3038475"/>
                    <a:ext cx="1524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1E720B-0F8A-4535-9170-539ED48E87ED}"/>
                  </a:ext>
                </a:extLst>
              </p:cNvPr>
              <p:cNvSpPr txBox="1"/>
              <p:nvPr/>
            </p:nvSpPr>
            <p:spPr>
              <a:xfrm rot="16200000">
                <a:off x="2854451" y="2769172"/>
                <a:ext cx="2220695" cy="786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Fuzzy Value</a:t>
                </a:r>
              </a:p>
              <a:p>
                <a:pPr algn="ctr"/>
                <a:r>
                  <a:rPr lang="en-US" sz="1000" dirty="0"/>
                  <a:t>(</a:t>
                </a:r>
                <a:r>
                  <a:rPr lang="en-US" sz="900" dirty="0" err="1"/>
                  <a:t>Truthness</a:t>
                </a:r>
                <a:r>
                  <a:rPr lang="en-US" sz="900" dirty="0"/>
                  <a:t>/Falseness</a:t>
                </a:r>
                <a:r>
                  <a:rPr lang="en-US" sz="1000" dirty="0"/>
                  <a:t>)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6901806-FE56-4A01-B852-2903AC2E3B71}"/>
                  </a:ext>
                </a:extLst>
              </p:cNvPr>
              <p:cNvGrpSpPr/>
              <p:nvPr/>
            </p:nvGrpSpPr>
            <p:grpSpPr>
              <a:xfrm>
                <a:off x="4296975" y="697984"/>
                <a:ext cx="778646" cy="5064749"/>
                <a:chOff x="4296975" y="697984"/>
                <a:chExt cx="778646" cy="506474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F3ECCE-44E4-4AAA-B255-24C6C24976CC}"/>
                    </a:ext>
                  </a:extLst>
                </p:cNvPr>
                <p:cNvSpPr txBox="1"/>
                <p:nvPr/>
              </p:nvSpPr>
              <p:spPr>
                <a:xfrm>
                  <a:off x="4339389" y="697984"/>
                  <a:ext cx="693820" cy="505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1.0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500C23-6BF6-4006-859A-FBDF0B44F7F7}"/>
                    </a:ext>
                  </a:extLst>
                </p:cNvPr>
                <p:cNvSpPr txBox="1"/>
                <p:nvPr/>
              </p:nvSpPr>
              <p:spPr>
                <a:xfrm>
                  <a:off x="4339389" y="2977633"/>
                  <a:ext cx="693820" cy="505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0.0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4834EEB-2597-4848-9F87-3ABD267487A3}"/>
                    </a:ext>
                  </a:extLst>
                </p:cNvPr>
                <p:cNvSpPr txBox="1"/>
                <p:nvPr/>
              </p:nvSpPr>
              <p:spPr>
                <a:xfrm>
                  <a:off x="4296975" y="5257285"/>
                  <a:ext cx="778646" cy="5054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-1.0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06A27C3-9640-409A-99F5-262B3C337745}"/>
                  </a:ext>
                </a:extLst>
              </p:cNvPr>
              <p:cNvGrpSpPr/>
              <p:nvPr/>
            </p:nvGrpSpPr>
            <p:grpSpPr>
              <a:xfrm>
                <a:off x="5130800" y="882648"/>
                <a:ext cx="4800600" cy="4559304"/>
                <a:chOff x="5130800" y="882648"/>
                <a:chExt cx="4800600" cy="4559304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BFF76A-BE8F-436F-8B7F-F8296EB0F3AE}"/>
                    </a:ext>
                  </a:extLst>
                </p:cNvPr>
                <p:cNvCxnSpPr/>
                <p:nvPr/>
              </p:nvCxnSpPr>
              <p:spPr>
                <a:xfrm>
                  <a:off x="9239250" y="882650"/>
                  <a:ext cx="6921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6C984AC-8B40-47AE-8CE9-32D637755366}"/>
                    </a:ext>
                  </a:extLst>
                </p:cNvPr>
                <p:cNvCxnSpPr/>
                <p:nvPr/>
              </p:nvCxnSpPr>
              <p:spPr>
                <a:xfrm>
                  <a:off x="5130800" y="5441950"/>
                  <a:ext cx="6921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0333765-05F8-4717-B1BF-DC3523A1B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2950" y="882648"/>
                  <a:ext cx="3416300" cy="4559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5C4CD05-A833-468B-A236-0D0C1223397F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5819894" y="4762500"/>
                <a:ext cx="2" cy="96519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FC67C14-7E62-4FDA-B96F-BECE3464854C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9224039" y="542925"/>
                <a:ext cx="48673" cy="518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0C3DE8-F691-4423-86BF-01EB5A0414CD}"/>
                  </a:ext>
                </a:extLst>
              </p:cNvPr>
              <p:cNvSpPr txBox="1"/>
              <p:nvPr/>
            </p:nvSpPr>
            <p:spPr>
              <a:xfrm>
                <a:off x="5508084" y="5727699"/>
                <a:ext cx="623619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ADA6BB-A5E5-4B27-93DF-4152CCACC885}"/>
                  </a:ext>
                </a:extLst>
              </p:cNvPr>
              <p:cNvSpPr txBox="1"/>
              <p:nvPr/>
            </p:nvSpPr>
            <p:spPr>
              <a:xfrm>
                <a:off x="8960900" y="5727700"/>
                <a:ext cx="623621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70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261A5C-A367-40B3-8377-AADBEC5F431D}"/>
                  </a:ext>
                </a:extLst>
              </p:cNvPr>
              <p:cNvSpPr txBox="1"/>
              <p:nvPr/>
            </p:nvSpPr>
            <p:spPr>
              <a:xfrm>
                <a:off x="6023850" y="5713658"/>
                <a:ext cx="623619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24E53-EDC7-4F4C-A1BD-6470FB49ACA9}"/>
                  </a:ext>
                </a:extLst>
              </p:cNvPr>
              <p:cNvSpPr txBox="1"/>
              <p:nvPr/>
            </p:nvSpPr>
            <p:spPr>
              <a:xfrm>
                <a:off x="8394473" y="5727700"/>
                <a:ext cx="623619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72CC35-0C35-4E97-BE1C-3A7CB1086A44}"/>
                  </a:ext>
                </a:extLst>
              </p:cNvPr>
              <p:cNvSpPr txBox="1"/>
              <p:nvPr/>
            </p:nvSpPr>
            <p:spPr>
              <a:xfrm>
                <a:off x="7198309" y="5727700"/>
                <a:ext cx="623619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624A64-CE31-4A41-9539-991902ABC41E}"/>
                  </a:ext>
                </a:extLst>
              </p:cNvPr>
              <p:cNvSpPr txBox="1"/>
              <p:nvPr/>
            </p:nvSpPr>
            <p:spPr>
              <a:xfrm>
                <a:off x="5063901" y="6044887"/>
                <a:ext cx="4892431" cy="5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Distance to nearest live forest edge (m)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8CF4F2-8D28-4210-A7CE-18E73FECA7B9}"/>
                </a:ext>
              </a:extLst>
            </p:cNvPr>
            <p:cNvSpPr txBox="1"/>
            <p:nvPr/>
          </p:nvSpPr>
          <p:spPr>
            <a:xfrm>
              <a:off x="4571121" y="1911980"/>
              <a:ext cx="2305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Is the refugia isolated?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0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184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Anthony (ajmartinez@uidaho.edu)</dc:creator>
  <cp:lastModifiedBy>Martinez, Anthony (ajmartinez@uidaho.edu)</cp:lastModifiedBy>
  <cp:revision>25</cp:revision>
  <dcterms:created xsi:type="dcterms:W3CDTF">2017-08-10T21:35:28Z</dcterms:created>
  <dcterms:modified xsi:type="dcterms:W3CDTF">2017-08-16T20:53:56Z</dcterms:modified>
</cp:coreProperties>
</file>