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B8A9-709C-4AD9-AF28-452DEFD86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DD9CD-149E-44D4-8062-7C911200B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09B8-4028-4987-883A-9B7EEDF0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682F-117C-45A1-899C-E6E8E5C1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49CB-53B8-4271-AB29-780D74BB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5528-07ED-4042-9638-AFA640D6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B37E6-9EB3-4A1E-972C-1AEF5BD46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0BD7-24B3-45DB-B8E6-425E85D9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0E57-E2A7-48E5-819E-5EC67D66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7D9FC-BA55-4234-A024-B436BE9C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DDA2C-6261-4608-9F91-0D6BD51FF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5B9B7-25CF-4241-93E5-F034CFF9D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FA95-F3D7-4141-B494-B20886FA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0673F-CDD4-45CD-AE9C-4FA50B34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A0D1-505A-4C1A-A2BC-807070E1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9F19-0467-4631-8EAA-C690CD15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B548-4A7B-4605-907E-A6B86C5CF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567EA-48A0-4AE9-88C3-0B603E61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4313-4098-40E4-B551-10091058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BB23-6555-45C4-B629-EF5C4094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584E-7EB3-4D94-8913-3B8A2FC2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39ED-F9F9-4467-ACF2-0E153EA8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28FD-4632-47E8-9E6E-9871303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73C7-570E-4038-831C-2FBF64DE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813D-E399-41A7-A00A-C7D25F6E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5326-99A5-4424-9349-8AFA4928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0698-D0C9-4C8D-8C4A-EBCBB2EF3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080E-FC0A-482A-A4BC-639160597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40B68-E096-424A-BDDE-E280C70F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0D3E8-BB79-4DD0-A243-AF39D5C7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CA9D-01B7-4653-8032-7E34C4E8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1FF-F620-4482-A2FD-1646483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A5F0-A82F-421F-81C1-5E343EEF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F49C4-8BE0-43B0-9772-E06FE977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EFBC-C5E8-4B40-A99E-A48DB1A3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F2AE5-2AA1-419C-B594-183941920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B1C9D-5EFD-4469-8D4D-F55030DF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61518-5268-4333-B817-5F15BA94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0BFEF-CBFE-47B6-9435-8CA71582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1051-99DD-4477-A3F6-5CE25D35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8DCB0-804C-42D1-A86A-83D72E28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E8B55-9BBA-40DB-8042-4849A3CE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ADAEC-C296-4F87-95A6-5545C2A6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8EE05-41F2-4D02-AF6C-E51B1CC4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1F93D-C7B0-446F-8C30-ECEAB772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8524-F47A-48E1-BD0F-B7C70256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AD83-2044-4F8D-BC7B-D62FD611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B7CB-BA27-48CC-8B4A-63C8CAFE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E8018-4D2D-4655-B2E7-9B8A177F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74038-3B57-4170-8F9A-C15E770F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A62B2-C4C3-421A-B56F-48F08A6F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5ECED-0362-44A0-836B-68600C39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1DB8-9040-4DA8-8E4D-FA10FEC0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B8479-07A1-44AB-837C-A35F43E4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B9AF2-1747-4F37-889D-71906BAE9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92E7D-C2AE-4DB2-92AA-350520F5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610BF-C007-4466-BD23-7800BEFC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E1B6D-FB0E-442B-B91F-116C7270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EDABF-B673-465A-8E3C-43173819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4005A-611D-49FC-8B5C-614A4E106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7A5AE-2A41-41EE-9850-84B50DA6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5523-5466-4995-8C6F-19D754AE21BD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5E84-7F91-43C9-9BBE-610C1BBE7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6486-CC66-4537-AADD-F037B66DD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A65B5-8F35-4AF4-8A41-114C284E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FF9B6C-5241-4585-9C72-7C272B97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10" y="0"/>
            <a:ext cx="4505325" cy="4638675"/>
          </a:xfrm>
          <a:prstGeom prst="rect">
            <a:avLst/>
          </a:prstGeom>
        </p:spPr>
      </p:pic>
      <p:pic>
        <p:nvPicPr>
          <p:cNvPr id="7" name="Picture 6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0DF023F0-82E2-444E-9789-3AB9DA6CC5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096" y="1735495"/>
            <a:ext cx="5374433" cy="5515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CCEB8-61AF-43B4-B8B9-E0B931B912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06" y="-625152"/>
            <a:ext cx="5225143" cy="5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Martinez, Anthony (ajmartinez@uidaho.edu)</dc:creator>
  <cp:lastModifiedBy>Martinez, Anthony (ajmartinez@uidaho.edu)</cp:lastModifiedBy>
  <cp:revision>2</cp:revision>
  <dcterms:created xsi:type="dcterms:W3CDTF">2017-08-29T21:59:08Z</dcterms:created>
  <dcterms:modified xsi:type="dcterms:W3CDTF">2017-08-29T23:27:03Z</dcterms:modified>
</cp:coreProperties>
</file>