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3377-F268-4551-A00D-141B6DCC4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EFB5D-5117-4974-A376-9562CA40E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B60D7-7787-4351-9626-5A9F65B6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B80B-1B62-4BE3-A36F-14BF5B4AE27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F99DE-096B-4FBF-8AB5-624D4B56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66E9-88D7-488E-A9AD-82F9A5AA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2CF7-A0F6-4C67-9AF0-532A98F5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6EF0-6139-447E-AD0F-09A45ADE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6F61F-9B8B-417C-A85E-620F922A9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5F90-5BE0-402E-85C5-6FF9D824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B80B-1B62-4BE3-A36F-14BF5B4AE27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F283C-117F-4499-9A3F-5E9AEC36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043A2-DB45-4CBB-8649-912C5F9C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2CF7-A0F6-4C67-9AF0-532A98F5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0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DDB58-FC2E-4D04-8127-60448E8AF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66E6A-E685-45C5-8B64-6718BCBA3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E5655-D3C3-4DCD-84F7-992650FC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B80B-1B62-4BE3-A36F-14BF5B4AE27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2FB1E-F213-4935-980E-05567678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464C7-BDE5-44A0-A0F9-D3834F99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2CF7-A0F6-4C67-9AF0-532A98F5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6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1614-8421-4663-99B7-C3FF1448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B0BD0-5BF6-4465-8AA6-01D6915F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8AF05-1323-4A35-A17F-CD311E96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B80B-1B62-4BE3-A36F-14BF5B4AE27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D5D3-30D4-4BDA-814F-3D1C48A9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FE9D6-32B4-4398-8A13-07B8E266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2CF7-A0F6-4C67-9AF0-532A98F5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7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F371-5548-48C5-BB29-3DD6518D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2E7CB-170E-4E71-BC42-01BEA126E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D28B-1083-4993-8DEA-5F53C241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B80B-1B62-4BE3-A36F-14BF5B4AE27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F5F9E-F6AB-41C7-AB57-0AFD59D5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CAEC9-7006-4BB2-A79B-0C1586D6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2CF7-A0F6-4C67-9AF0-532A98F5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CD49-7D72-4366-8833-E3674F8D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D35E-F2C5-439B-BA9F-ADBC559E2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7A014-9181-44AB-ABB8-C4FBB75CC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D4752-7469-4C63-B88F-224BB65E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B80B-1B62-4BE3-A36F-14BF5B4AE27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06487-FFD6-4B60-BE9D-D2F8D8F9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5F234-2844-42C9-8201-5A4CF738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2CF7-A0F6-4C67-9AF0-532A98F5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5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8417-DE42-4CB4-ACD0-B71C4875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DF227-4B53-47BC-9409-BE84D4DBF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53DA6-3FBE-43B6-8E70-80532F8C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8B1ED-7C01-4179-BD54-BCB5348FA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3C043-B0E3-4310-9040-067DB0C21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870EB-B2C1-4FEC-B566-5302F702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B80B-1B62-4BE3-A36F-14BF5B4AE27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40750-14A0-4A50-AA26-177BC3C2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1D88F-21F9-4AB1-BC4B-B7989024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2CF7-A0F6-4C67-9AF0-532A98F5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4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CD02-60F6-4E3B-879B-3EC7E8D5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C434E-23B0-452D-B42C-B383C13D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B80B-1B62-4BE3-A36F-14BF5B4AE27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AFDE6-27BC-472D-9567-77C82519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128CF-B229-4B94-8AC2-5AE8DA99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2CF7-A0F6-4C67-9AF0-532A98F5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3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9CC79-7E3B-4725-9089-3C7FCAD8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B80B-1B62-4BE3-A36F-14BF5B4AE27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3874B-8BC4-4D9B-B4D7-EBE91A2B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8E927-B884-475C-9ECA-4CECA8CD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2CF7-A0F6-4C67-9AF0-532A98F5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9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4EF2-0486-4740-BE81-965E299F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1B0B-B34B-4517-8E6E-D68E4104D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4AD5-CB3B-42D4-AD9B-B43A3D347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6EA3D-0EEE-487F-9721-40BA750E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B80B-1B62-4BE3-A36F-14BF5B4AE27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2936D-A67A-4331-8A8B-7725C8F8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05C3-32FA-4AE2-9292-1FE96E9C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2CF7-A0F6-4C67-9AF0-532A98F5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BE54-FED5-4B39-8A56-3D9E4326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57203-9DAF-4283-9AA1-E0565931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B9F08-A2A1-4314-B903-04037932C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0A202-BF2D-4EB1-AE22-02ECAC7F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B80B-1B62-4BE3-A36F-14BF5B4AE27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32ACB-33FF-4BF5-B50F-7B0E6D73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8593A-88A8-4F95-AF73-02B08E37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2CF7-A0F6-4C67-9AF0-532A98F5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2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C326F-9159-4B05-A8E6-B6D0872A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421ED-8D2A-4B01-B592-4FE696EAE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54A9E-97B6-4830-985E-47E62088C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B80B-1B62-4BE3-A36F-14BF5B4AE27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6EED-8115-4609-ADE7-8765A62DE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EE750-500E-4983-B792-DE45617E3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22CF7-A0F6-4C67-9AF0-532A98F5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2EF6-2236-4C6C-B0A1-F55F7C816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C7DCD-0733-4577-BA41-31CD40FC3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4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Content Placeholder 3" descr="A picture containing map, text&#10;&#10;Description generated with very high confidence">
            <a:extLst>
              <a:ext uri="{FF2B5EF4-FFF2-40B4-BE49-F238E27FC236}">
                <a16:creationId xmlns:a16="http://schemas.microsoft.com/office/drawing/2014/main" id="{4A35E4C3-ED8B-43C8-B24C-6CFF649EA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4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6A7A7-AA57-4E04-91A8-2FF97A20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Table Mountain perimeter and unburned islands</a:t>
            </a:r>
          </a:p>
        </p:txBody>
      </p:sp>
    </p:spTree>
    <p:extLst>
      <p:ext uri="{BB962C8B-B14F-4D97-AF65-F5344CB8AC3E}">
        <p14:creationId xmlns:p14="http://schemas.microsoft.com/office/powerpoint/2010/main" val="127403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8" name="Content Placeholder 2">
            <a:extLst>
              <a:ext uri="{FF2B5EF4-FFF2-40B4-BE49-F238E27FC236}">
                <a16:creationId xmlns:a16="http://schemas.microsoft.com/office/drawing/2014/main" id="{91E2D8AD-BA87-450E-B9C5-D3C62952A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6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6A7A7-AA57-4E04-91A8-2FF97A20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900" dirty="0"/>
              <a:t>Euclidean</a:t>
            </a:r>
            <a:r>
              <a:rPr lang="en-US" sz="6000" dirty="0"/>
              <a:t> </a:t>
            </a:r>
            <a:r>
              <a:rPr lang="en-US" sz="4900" dirty="0"/>
              <a:t>allocation –assign each unburned island all the area that is the nearest point to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7182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2" name="Content Placeholder 2" descr="A close up of a flower&#10;&#10;Description generated with high confidence">
            <a:extLst>
              <a:ext uri="{FF2B5EF4-FFF2-40B4-BE49-F238E27FC236}">
                <a16:creationId xmlns:a16="http://schemas.microsoft.com/office/drawing/2014/main" id="{DEABB39D-9C77-4CC8-B60E-89E316047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6A7A7-AA57-4E04-91A8-2FF97A20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Euclidean distance – distance to nearest live-forest edge</a:t>
            </a:r>
          </a:p>
        </p:txBody>
      </p:sp>
    </p:spTree>
    <p:extLst>
      <p:ext uri="{BB962C8B-B14F-4D97-AF65-F5344CB8AC3E}">
        <p14:creationId xmlns:p14="http://schemas.microsoft.com/office/powerpoint/2010/main" val="76980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0" name="Content Placeholder 2">
            <a:extLst>
              <a:ext uri="{FF2B5EF4-FFF2-40B4-BE49-F238E27FC236}">
                <a16:creationId xmlns:a16="http://schemas.microsoft.com/office/drawing/2014/main" id="{24F1DF09-2378-4E1F-99BB-625E511A1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" r="2" b="2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D6391E-FB85-4712-9F8D-ED92CDD00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252" y="4115974"/>
            <a:ext cx="2767748" cy="27420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6A7A7-AA57-4E04-91A8-2FF97A20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Seedling survival % as a function of distance (Kemp paper)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2B4712-423D-41A9-97A4-D43583BC50A1}"/>
                  </a:ext>
                </a:extLst>
              </p:cNvPr>
              <p:cNvSpPr txBox="1"/>
              <p:nvPr/>
            </p:nvSpPr>
            <p:spPr>
              <a:xfrm>
                <a:off x="4618068" y="5862497"/>
                <a:ext cx="4806184" cy="899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Approximation of Kemp’s equation: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𝑠𝑢𝑟𝑣𝑖𝑣𝑎𝑙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1+35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−0.016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𝑑𝑖𝑠𝑡𝑎𝑛𝑐𝑒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2B4712-423D-41A9-97A4-D43583BC5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068" y="5862497"/>
                <a:ext cx="4806184" cy="899029"/>
              </a:xfrm>
              <a:prstGeom prst="rect">
                <a:avLst/>
              </a:prstGeom>
              <a:blipFill>
                <a:blip r:embed="rId4"/>
                <a:stretch>
                  <a:fillRect l="-1142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37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4" name="Content Placeholder 6" descr="A close up of a flower&#10;&#10;Description generated with high confidence">
            <a:extLst>
              <a:ext uri="{FF2B5EF4-FFF2-40B4-BE49-F238E27FC236}">
                <a16:creationId xmlns:a16="http://schemas.microsoft.com/office/drawing/2014/main" id="{573626C7-D0E6-4878-93B1-0F87DA3FB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5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6A7A7-AA57-4E04-91A8-2FF97A20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/>
              <a:t>Seeding importance = </a:t>
            </a:r>
            <a:br>
              <a:rPr lang="en-US" sz="4800" dirty="0"/>
            </a:br>
            <a:r>
              <a:rPr lang="en-US" sz="4800" dirty="0"/>
              <a:t>Sum of survival % pixels for each island’s unique area</a:t>
            </a:r>
          </a:p>
        </p:txBody>
      </p:sp>
    </p:spTree>
    <p:extLst>
      <p:ext uri="{BB962C8B-B14F-4D97-AF65-F5344CB8AC3E}">
        <p14:creationId xmlns:p14="http://schemas.microsoft.com/office/powerpoint/2010/main" val="344267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55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Table Mountain perimeter and unburned islands</vt:lpstr>
      <vt:lpstr>Euclidean allocation –assign each unburned island all the area that is the nearest point to</vt:lpstr>
      <vt:lpstr>Euclidean distance – distance to nearest live-forest edge</vt:lpstr>
      <vt:lpstr>Seedling survival % as a function of distance (Kemp paper)</vt:lpstr>
      <vt:lpstr>Seeding importance =  Sum of survival % pixels for each island’s unique 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Martinez, Anthony (ajmartinez@uidaho.edu)</dc:creator>
  <cp:lastModifiedBy>Martinez, Anthony (ajmartinez@uidaho.edu)</cp:lastModifiedBy>
  <cp:revision>3</cp:revision>
  <dcterms:created xsi:type="dcterms:W3CDTF">2017-08-30T21:40:02Z</dcterms:created>
  <dcterms:modified xsi:type="dcterms:W3CDTF">2017-08-30T21:54:03Z</dcterms:modified>
</cp:coreProperties>
</file>