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72" r:id="rId3"/>
    <p:sldMasterId id="2147483718" r:id="rId4"/>
    <p:sldMasterId id="2147483719" r:id="rId5"/>
    <p:sldMasterId id="2147483720" r:id="rId6"/>
    <p:sldMasterId id="2147483721" r:id="rId7"/>
  </p:sldMasterIdLst>
  <p:notesMasterIdLst>
    <p:notesMasterId r:id="rId15"/>
  </p:notesMasterIdLst>
  <p:sldIdLst>
    <p:sldId id="260" r:id="rId8"/>
    <p:sldId id="257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29C"/>
    <a:srgbClr val="375387"/>
    <a:srgbClr val="223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40222-6598-6FB5-D8D0-CCDD5CDABE08}" v="46" dt="2023-11-22T18:55:31.071"/>
    <p1510:client id="{4B455E1F-FBB1-571F-CE05-1A7761AB0CC4}" v="863" dt="2023-11-20T21:39:14.215"/>
    <p1510:client id="{7766951E-0F7D-F10A-3BD0-9758863FA395}" v="768" dt="2023-11-21T20:59:55.541"/>
    <p1510:client id="{C6F9F6A9-68A9-9EF1-2F81-ABCDB98C8F31}" v="14" dt="2023-11-23T08:02:38.831"/>
    <p1510:client id="{DBBA6B2B-F5E5-D718-5778-E4AB791F098A}" v="290" dt="2023-11-21T20:56:42.164"/>
    <p1510:client id="{DDBA20CF-6742-3DB2-2039-2377F4709BE0}" v="2" dt="2023-11-22T15:45:26.098"/>
    <p1510:client id="{E2ABCD8C-FB92-6289-AB18-209AC0E7BD34}" v="313" dt="2023-11-22T20:32:04.546"/>
    <p1510:client id="{F8033EA4-3506-51D0-7948-32531275511F}" v="7" dt="2023-11-23T07:43:4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s Martínez" userId="S::904843@unizar.es::1cb29ff8-311c-4609-a6be-a7f7b8554a3b" providerId="AD" clId="Web-{7766951E-0F7D-F10A-3BD0-9758863FA395}"/>
    <pc:docChg chg="delSld modSld">
      <pc:chgData name="Andrés Martínez" userId="S::904843@unizar.es::1cb29ff8-311c-4609-a6be-a7f7b8554a3b" providerId="AD" clId="Web-{7766951E-0F7D-F10A-3BD0-9758863FA395}" dt="2023-11-21T20:59:54.760" v="652" actId="20577"/>
      <pc:docMkLst>
        <pc:docMk/>
      </pc:docMkLst>
      <pc:sldChg chg="delSp modSp">
        <pc:chgData name="Andrés Martínez" userId="S::904843@unizar.es::1cb29ff8-311c-4609-a6be-a7f7b8554a3b" providerId="AD" clId="Web-{7766951E-0F7D-F10A-3BD0-9758863FA395}" dt="2023-11-21T20:54:33.073" v="584" actId="20577"/>
        <pc:sldMkLst>
          <pc:docMk/>
          <pc:sldMk cId="0" sldId="257"/>
        </pc:sldMkLst>
        <pc:spChg chg="mod">
          <ac:chgData name="Andrés Martínez" userId="S::904843@unizar.es::1cb29ff8-311c-4609-a6be-a7f7b8554a3b" providerId="AD" clId="Web-{7766951E-0F7D-F10A-3BD0-9758863FA395}" dt="2023-11-21T20:54:33.073" v="584" actId="20577"/>
          <ac:spMkLst>
            <pc:docMk/>
            <pc:sldMk cId="0" sldId="257"/>
            <ac:spMk id="5" creationId="{96D0084D-72E7-70FC-DB7B-3B38D5D60318}"/>
          </ac:spMkLst>
        </pc:spChg>
        <pc:spChg chg="mod">
          <ac:chgData name="Andrés Martínez" userId="S::904843@unizar.es::1cb29ff8-311c-4609-a6be-a7f7b8554a3b" providerId="AD" clId="Web-{7766951E-0F7D-F10A-3BD0-9758863FA395}" dt="2023-11-21T19:45:57.721" v="322" actId="20577"/>
          <ac:spMkLst>
            <pc:docMk/>
            <pc:sldMk cId="0" sldId="257"/>
            <ac:spMk id="24578" creationId="{5AD524F7-6167-748B-EAFD-5095AF70D0E3}"/>
          </ac:spMkLst>
        </pc:spChg>
        <pc:cxnChg chg="del">
          <ac:chgData name="Andrés Martínez" userId="S::904843@unizar.es::1cb29ff8-311c-4609-a6be-a7f7b8554a3b" providerId="AD" clId="Web-{7766951E-0F7D-F10A-3BD0-9758863FA395}" dt="2023-11-21T19:17:59.382" v="105"/>
          <ac:cxnSpMkLst>
            <pc:docMk/>
            <pc:sldMk cId="0" sldId="257"/>
            <ac:cxnSpMk id="8" creationId="{0EE4B0E4-5D4B-8110-0F30-97CFBEDE0FA9}"/>
          </ac:cxnSpMkLst>
        </pc:cxnChg>
      </pc:sldChg>
      <pc:sldChg chg="delSp modSp">
        <pc:chgData name="Andrés Martínez" userId="S::904843@unizar.es::1cb29ff8-311c-4609-a6be-a7f7b8554a3b" providerId="AD" clId="Web-{7766951E-0F7D-F10A-3BD0-9758863FA395}" dt="2023-11-21T20:59:08.555" v="645" actId="20577"/>
        <pc:sldMkLst>
          <pc:docMk/>
          <pc:sldMk cId="2609612979" sldId="263"/>
        </pc:sldMkLst>
        <pc:spChg chg="mod">
          <ac:chgData name="Andrés Martínez" userId="S::904843@unizar.es::1cb29ff8-311c-4609-a6be-a7f7b8554a3b" providerId="AD" clId="Web-{7766951E-0F7D-F10A-3BD0-9758863FA395}" dt="2023-11-21T20:59:08.555" v="645" actId="20577"/>
          <ac:spMkLst>
            <pc:docMk/>
            <pc:sldMk cId="2609612979" sldId="263"/>
            <ac:spMk id="5" creationId="{96D0084D-72E7-70FC-DB7B-3B38D5D60318}"/>
          </ac:spMkLst>
        </pc:spChg>
        <pc:spChg chg="mod">
          <ac:chgData name="Andrés Martínez" userId="S::904843@unizar.es::1cb29ff8-311c-4609-a6be-a7f7b8554a3b" providerId="AD" clId="Web-{7766951E-0F7D-F10A-3BD0-9758863FA395}" dt="2023-11-21T19:18:04.913" v="112" actId="20577"/>
          <ac:spMkLst>
            <pc:docMk/>
            <pc:sldMk cId="2609612979" sldId="263"/>
            <ac:spMk id="24578" creationId="{5AD524F7-6167-748B-EAFD-5095AF70D0E3}"/>
          </ac:spMkLst>
        </pc:spChg>
        <pc:cxnChg chg="del">
          <ac:chgData name="Andrés Martínez" userId="S::904843@unizar.es::1cb29ff8-311c-4609-a6be-a7f7b8554a3b" providerId="AD" clId="Web-{7766951E-0F7D-F10A-3BD0-9758863FA395}" dt="2023-11-21T19:18:10.617" v="115"/>
          <ac:cxnSpMkLst>
            <pc:docMk/>
            <pc:sldMk cId="2609612979" sldId="263"/>
            <ac:cxnSpMk id="8" creationId="{0EE4B0E4-5D4B-8110-0F30-97CFBEDE0FA9}"/>
          </ac:cxnSpMkLst>
        </pc:cxnChg>
      </pc:sldChg>
      <pc:sldChg chg="addSp delSp modSp">
        <pc:chgData name="Andrés Martínez" userId="S::904843@unizar.es::1cb29ff8-311c-4609-a6be-a7f7b8554a3b" providerId="AD" clId="Web-{7766951E-0F7D-F10A-3BD0-9758863FA395}" dt="2023-11-21T19:38:38.503" v="249" actId="1076"/>
        <pc:sldMkLst>
          <pc:docMk/>
          <pc:sldMk cId="3870582587" sldId="264"/>
        </pc:sldMkLst>
        <pc:spChg chg="mod">
          <ac:chgData name="Andrés Martínez" userId="S::904843@unizar.es::1cb29ff8-311c-4609-a6be-a7f7b8554a3b" providerId="AD" clId="Web-{7766951E-0F7D-F10A-3BD0-9758863FA395}" dt="2023-11-21T19:20:20.230" v="144" actId="20577"/>
          <ac:spMkLst>
            <pc:docMk/>
            <pc:sldMk cId="3870582587" sldId="264"/>
            <ac:spMk id="5" creationId="{96D0084D-72E7-70FC-DB7B-3B38D5D60318}"/>
          </ac:spMkLst>
        </pc:spChg>
        <pc:spChg chg="mod">
          <ac:chgData name="Andrés Martínez" userId="S::904843@unizar.es::1cb29ff8-311c-4609-a6be-a7f7b8554a3b" providerId="AD" clId="Web-{7766951E-0F7D-F10A-3BD0-9758863FA395}" dt="2023-11-21T19:38:31.581" v="245" actId="1076"/>
          <ac:spMkLst>
            <pc:docMk/>
            <pc:sldMk cId="3870582587" sldId="264"/>
            <ac:spMk id="10" creationId="{97FFFDBC-4FEF-8904-70DD-F834C4464EA3}"/>
          </ac:spMkLst>
        </pc:spChg>
        <pc:spChg chg="add mod">
          <ac:chgData name="Andrés Martínez" userId="S::904843@unizar.es::1cb29ff8-311c-4609-a6be-a7f7b8554a3b" providerId="AD" clId="Web-{7766951E-0F7D-F10A-3BD0-9758863FA395}" dt="2023-11-21T19:24:44.083" v="196" actId="1076"/>
          <ac:spMkLst>
            <pc:docMk/>
            <pc:sldMk cId="3870582587" sldId="264"/>
            <ac:spMk id="11" creationId="{F7CCA3D2-7918-FB09-B821-806C40FA3986}"/>
          </ac:spMkLst>
        </pc:spChg>
        <pc:spChg chg="add del mod">
          <ac:chgData name="Andrés Martínez" userId="S::904843@unizar.es::1cb29ff8-311c-4609-a6be-a7f7b8554a3b" providerId="AD" clId="Web-{7766951E-0F7D-F10A-3BD0-9758863FA395}" dt="2023-11-21T19:37:13.266" v="218"/>
          <ac:spMkLst>
            <pc:docMk/>
            <pc:sldMk cId="3870582587" sldId="264"/>
            <ac:spMk id="13" creationId="{ABED0A12-7681-22DB-E5C0-9403211A5DEE}"/>
          </ac:spMkLst>
        </pc:spChg>
        <pc:spChg chg="mod">
          <ac:chgData name="Andrés Martínez" userId="S::904843@unizar.es::1cb29ff8-311c-4609-a6be-a7f7b8554a3b" providerId="AD" clId="Web-{7766951E-0F7D-F10A-3BD0-9758863FA395}" dt="2023-11-21T19:18:16.585" v="117" actId="20577"/>
          <ac:spMkLst>
            <pc:docMk/>
            <pc:sldMk cId="3870582587" sldId="264"/>
            <ac:spMk id="24578" creationId="{5AD524F7-6167-748B-EAFD-5095AF70D0E3}"/>
          </ac:spMkLst>
        </pc:spChg>
        <pc:picChg chg="add del mod">
          <ac:chgData name="Andrés Martínez" userId="S::904843@unizar.es::1cb29ff8-311c-4609-a6be-a7f7b8554a3b" providerId="AD" clId="Web-{7766951E-0F7D-F10A-3BD0-9758863FA395}" dt="2023-11-21T19:09:21.364" v="98"/>
          <ac:picMkLst>
            <pc:docMk/>
            <pc:sldMk cId="3870582587" sldId="264"/>
            <ac:picMk id="2" creationId="{82C5BEE9-C223-A478-986F-29BE2B0C76A0}"/>
          </ac:picMkLst>
        </pc:picChg>
        <pc:picChg chg="add mod">
          <ac:chgData name="Andrés Martínez" userId="S::904843@unizar.es::1cb29ff8-311c-4609-a6be-a7f7b8554a3b" providerId="AD" clId="Web-{7766951E-0F7D-F10A-3BD0-9758863FA395}" dt="2023-11-21T19:25:43.617" v="208" actId="1076"/>
          <ac:picMkLst>
            <pc:docMk/>
            <pc:sldMk cId="3870582587" sldId="264"/>
            <ac:picMk id="4" creationId="{C61FCE1A-89BE-37A0-AA72-DDD5D84A52D4}"/>
          </ac:picMkLst>
        </pc:picChg>
        <pc:picChg chg="del mod">
          <ac:chgData name="Andrés Martínez" userId="S::904843@unizar.es::1cb29ff8-311c-4609-a6be-a7f7b8554a3b" providerId="AD" clId="Web-{7766951E-0F7D-F10A-3BD0-9758863FA395}" dt="2023-11-21T19:35:58.544" v="217"/>
          <ac:picMkLst>
            <pc:docMk/>
            <pc:sldMk cId="3870582587" sldId="264"/>
            <ac:picMk id="6" creationId="{F7F54228-DB1C-FB47-296C-1D4034C3FFC2}"/>
          </ac:picMkLst>
        </pc:picChg>
        <pc:picChg chg="add mod">
          <ac:chgData name="Andrés Martínez" userId="S::904843@unizar.es::1cb29ff8-311c-4609-a6be-a7f7b8554a3b" providerId="AD" clId="Web-{7766951E-0F7D-F10A-3BD0-9758863FA395}" dt="2023-11-21T19:38:38.503" v="249" actId="1076"/>
          <ac:picMkLst>
            <pc:docMk/>
            <pc:sldMk cId="3870582587" sldId="264"/>
            <ac:picMk id="9" creationId="{493ED332-4D0A-C50D-20F7-9C99A4C46FA2}"/>
          </ac:picMkLst>
        </pc:picChg>
        <pc:picChg chg="add mod ord">
          <ac:chgData name="Andrés Martínez" userId="S::904843@unizar.es::1cb29ff8-311c-4609-a6be-a7f7b8554a3b" providerId="AD" clId="Web-{7766951E-0F7D-F10A-3BD0-9758863FA395}" dt="2023-11-21T19:37:17.594" v="221" actId="1076"/>
          <ac:picMkLst>
            <pc:docMk/>
            <pc:sldMk cId="3870582587" sldId="264"/>
            <ac:picMk id="14" creationId="{9DBA5B90-071F-6C10-98A6-E47EDC8BC478}"/>
          </ac:picMkLst>
        </pc:picChg>
        <pc:cxnChg chg="del">
          <ac:chgData name="Andrés Martínez" userId="S::904843@unizar.es::1cb29ff8-311c-4609-a6be-a7f7b8554a3b" providerId="AD" clId="Web-{7766951E-0F7D-F10A-3BD0-9758863FA395}" dt="2023-11-21T19:20:21.605" v="145"/>
          <ac:cxnSpMkLst>
            <pc:docMk/>
            <pc:sldMk cId="3870582587" sldId="264"/>
            <ac:cxnSpMk id="8" creationId="{0EE4B0E4-5D4B-8110-0F30-97CFBEDE0FA9}"/>
          </ac:cxnSpMkLst>
        </pc:cxnChg>
      </pc:sldChg>
      <pc:sldChg chg="addSp delSp modSp">
        <pc:chgData name="Andrés Martínez" userId="S::904843@unizar.es::1cb29ff8-311c-4609-a6be-a7f7b8554a3b" providerId="AD" clId="Web-{7766951E-0F7D-F10A-3BD0-9758863FA395}" dt="2023-11-21T19:59:04.186" v="423" actId="20577"/>
        <pc:sldMkLst>
          <pc:docMk/>
          <pc:sldMk cId="2238124692" sldId="265"/>
        </pc:sldMkLst>
        <pc:spChg chg="mod">
          <ac:chgData name="Andrés Martínez" userId="S::904843@unizar.es::1cb29ff8-311c-4609-a6be-a7f7b8554a3b" providerId="AD" clId="Web-{7766951E-0F7D-F10A-3BD0-9758863FA395}" dt="2023-11-21T19:08:21.346" v="88" actId="20577"/>
          <ac:spMkLst>
            <pc:docMk/>
            <pc:sldMk cId="2238124692" sldId="265"/>
            <ac:spMk id="5" creationId="{96D0084D-72E7-70FC-DB7B-3B38D5D60318}"/>
          </ac:spMkLst>
        </pc:spChg>
        <pc:spChg chg="mod">
          <ac:chgData name="Andrés Martínez" userId="S::904843@unizar.es::1cb29ff8-311c-4609-a6be-a7f7b8554a3b" providerId="AD" clId="Web-{7766951E-0F7D-F10A-3BD0-9758863FA395}" dt="2023-11-21T19:05:52.513" v="31" actId="20577"/>
          <ac:spMkLst>
            <pc:docMk/>
            <pc:sldMk cId="2238124692" sldId="265"/>
            <ac:spMk id="6" creationId="{26A73660-F78E-6CBD-0079-2B30CCAB61B8}"/>
          </ac:spMkLst>
        </pc:spChg>
        <pc:spChg chg="add mod">
          <ac:chgData name="Andrés Martínez" userId="S::904843@unizar.es::1cb29ff8-311c-4609-a6be-a7f7b8554a3b" providerId="AD" clId="Web-{7766951E-0F7D-F10A-3BD0-9758863FA395}" dt="2023-11-21T19:59:04.186" v="423" actId="20577"/>
          <ac:spMkLst>
            <pc:docMk/>
            <pc:sldMk cId="2238124692" sldId="265"/>
            <ac:spMk id="12" creationId="{4E575B1A-9FD0-7781-E9F6-3B06793237A5}"/>
          </ac:spMkLst>
        </pc:spChg>
        <pc:spChg chg="del">
          <ac:chgData name="Andrés Martínez" userId="S::904843@unizar.es::1cb29ff8-311c-4609-a6be-a7f7b8554a3b" providerId="AD" clId="Web-{7766951E-0F7D-F10A-3BD0-9758863FA395}" dt="2023-11-21T19:05:13.418" v="12"/>
          <ac:spMkLst>
            <pc:docMk/>
            <pc:sldMk cId="2238124692" sldId="265"/>
            <ac:spMk id="17" creationId="{713EC100-4FF1-10CA-8321-ED86EC9DD515}"/>
          </ac:spMkLst>
        </pc:spChg>
        <pc:spChg chg="mod">
          <ac:chgData name="Andrés Martínez" userId="S::904843@unizar.es::1cb29ff8-311c-4609-a6be-a7f7b8554a3b" providerId="AD" clId="Web-{7766951E-0F7D-F10A-3BD0-9758863FA395}" dt="2023-11-21T19:08:19.143" v="87" actId="20577"/>
          <ac:spMkLst>
            <pc:docMk/>
            <pc:sldMk cId="2238124692" sldId="265"/>
            <ac:spMk id="24578" creationId="{5AD524F7-6167-748B-EAFD-5095AF70D0E3}"/>
          </ac:spMkLst>
        </pc:spChg>
        <pc:picChg chg="add mod">
          <ac:chgData name="Andrés Martínez" userId="S::904843@unizar.es::1cb29ff8-311c-4609-a6be-a7f7b8554a3b" providerId="AD" clId="Web-{7766951E-0F7D-F10A-3BD0-9758863FA395}" dt="2023-11-21T19:08:26.690" v="91" actId="1076"/>
          <ac:picMkLst>
            <pc:docMk/>
            <pc:sldMk cId="2238124692" sldId="265"/>
            <ac:picMk id="2" creationId="{708F49B1-58D1-60A8-C451-68024876034B}"/>
          </ac:picMkLst>
        </pc:picChg>
        <pc:picChg chg="add mod">
          <ac:chgData name="Andrés Martínez" userId="S::904843@unizar.es::1cb29ff8-311c-4609-a6be-a7f7b8554a3b" providerId="AD" clId="Web-{7766951E-0F7D-F10A-3BD0-9758863FA395}" dt="2023-11-21T19:07:55.267" v="77" actId="1076"/>
          <ac:picMkLst>
            <pc:docMk/>
            <pc:sldMk cId="2238124692" sldId="265"/>
            <ac:picMk id="4" creationId="{6CDC4B48-7FB7-9644-5758-01A02745709F}"/>
          </ac:picMkLst>
        </pc:picChg>
        <pc:picChg chg="del mod">
          <ac:chgData name="Andrés Martínez" userId="S::904843@unizar.es::1cb29ff8-311c-4609-a6be-a7f7b8554a3b" providerId="AD" clId="Web-{7766951E-0F7D-F10A-3BD0-9758863FA395}" dt="2023-11-21T19:38:58.176" v="250"/>
          <ac:picMkLst>
            <pc:docMk/>
            <pc:sldMk cId="2238124692" sldId="265"/>
            <ac:picMk id="10" creationId="{6135D7B2-2708-B613-5A86-75FAE106EF8B}"/>
          </ac:picMkLst>
        </pc:picChg>
        <pc:picChg chg="del mod">
          <ac:chgData name="Andrés Martínez" userId="S::904843@unizar.es::1cb29ff8-311c-4609-a6be-a7f7b8554a3b" providerId="AD" clId="Web-{7766951E-0F7D-F10A-3BD0-9758863FA395}" dt="2023-11-21T19:38:58.613" v="251"/>
          <ac:picMkLst>
            <pc:docMk/>
            <pc:sldMk cId="2238124692" sldId="265"/>
            <ac:picMk id="11" creationId="{DB8380F1-75C1-E804-8416-D15129E14E87}"/>
          </ac:picMkLst>
        </pc:picChg>
        <pc:picChg chg="add mod">
          <ac:chgData name="Andrés Martínez" userId="S::904843@unizar.es::1cb29ff8-311c-4609-a6be-a7f7b8554a3b" providerId="AD" clId="Web-{7766951E-0F7D-F10A-3BD0-9758863FA395}" dt="2023-11-21T19:40:06.006" v="266" actId="1076"/>
          <ac:picMkLst>
            <pc:docMk/>
            <pc:sldMk cId="2238124692" sldId="265"/>
            <ac:picMk id="13" creationId="{EAB1E81D-80B4-BADC-BD0B-58754F32E20D}"/>
          </ac:picMkLst>
        </pc:picChg>
        <pc:picChg chg="add mod">
          <ac:chgData name="Andrés Martínez" userId="S::904843@unizar.es::1cb29ff8-311c-4609-a6be-a7f7b8554a3b" providerId="AD" clId="Web-{7766951E-0F7D-F10A-3BD0-9758863FA395}" dt="2023-11-21T19:39:59.178" v="265" actId="1076"/>
          <ac:picMkLst>
            <pc:docMk/>
            <pc:sldMk cId="2238124692" sldId="265"/>
            <ac:picMk id="14" creationId="{E208116D-028C-3920-6CEA-682A027DDF2C}"/>
          </ac:picMkLst>
        </pc:picChg>
        <pc:cxnChg chg="del mod">
          <ac:chgData name="Andrés Martínez" userId="S::904843@unizar.es::1cb29ff8-311c-4609-a6be-a7f7b8554a3b" providerId="AD" clId="Web-{7766951E-0F7D-F10A-3BD0-9758863FA395}" dt="2023-11-21T19:08:22.158" v="89"/>
          <ac:cxnSpMkLst>
            <pc:docMk/>
            <pc:sldMk cId="2238124692" sldId="265"/>
            <ac:cxnSpMk id="8" creationId="{0EE4B0E4-5D4B-8110-0F30-97CFBEDE0FA9}"/>
          </ac:cxnSpMkLst>
        </pc:cxnChg>
        <pc:cxnChg chg="del">
          <ac:chgData name="Andrés Martínez" userId="S::904843@unizar.es::1cb29ff8-311c-4609-a6be-a7f7b8554a3b" providerId="AD" clId="Web-{7766951E-0F7D-F10A-3BD0-9758863FA395}" dt="2023-11-21T19:05:49.622" v="30"/>
          <ac:cxnSpMkLst>
            <pc:docMk/>
            <pc:sldMk cId="2238124692" sldId="265"/>
            <ac:cxnSpMk id="9" creationId="{8C577434-454D-D628-2EE4-DECA7897D674}"/>
          </ac:cxnSpMkLst>
        </pc:cxnChg>
      </pc:sldChg>
      <pc:sldChg chg="addSp delSp modSp">
        <pc:chgData name="Andrés Martínez" userId="S::904843@unizar.es::1cb29ff8-311c-4609-a6be-a7f7b8554a3b" providerId="AD" clId="Web-{7766951E-0F7D-F10A-3BD0-9758863FA395}" dt="2023-11-21T20:59:54.760" v="652" actId="20577"/>
        <pc:sldMkLst>
          <pc:docMk/>
          <pc:sldMk cId="2890975118" sldId="266"/>
        </pc:sldMkLst>
        <pc:spChg chg="mod">
          <ac:chgData name="Andrés Martínez" userId="S::904843@unizar.es::1cb29ff8-311c-4609-a6be-a7f7b8554a3b" providerId="AD" clId="Web-{7766951E-0F7D-F10A-3BD0-9758863FA395}" dt="2023-11-21T20:00:10.266" v="438" actId="14100"/>
          <ac:spMkLst>
            <pc:docMk/>
            <pc:sldMk cId="2890975118" sldId="266"/>
            <ac:spMk id="4" creationId="{49B56841-D842-E928-1869-84F9083FAACF}"/>
          </ac:spMkLst>
        </pc:spChg>
        <pc:spChg chg="del">
          <ac:chgData name="Andrés Martínez" userId="S::904843@unizar.es::1cb29ff8-311c-4609-a6be-a7f7b8554a3b" providerId="AD" clId="Web-{7766951E-0F7D-F10A-3BD0-9758863FA395}" dt="2023-11-21T19:26:32.884" v="211"/>
          <ac:spMkLst>
            <pc:docMk/>
            <pc:sldMk cId="2890975118" sldId="266"/>
            <ac:spMk id="4" creationId="{B1B662B0-BD37-F7F4-E400-28B044CE4057}"/>
          </ac:spMkLst>
        </pc:spChg>
        <pc:spChg chg="mod">
          <ac:chgData name="Andrés Martínez" userId="S::904843@unizar.es::1cb29ff8-311c-4609-a6be-a7f7b8554a3b" providerId="AD" clId="Web-{7766951E-0F7D-F10A-3BD0-9758863FA395}" dt="2023-11-21T20:59:54.760" v="652" actId="20577"/>
          <ac:spMkLst>
            <pc:docMk/>
            <pc:sldMk cId="2890975118" sldId="266"/>
            <ac:spMk id="5" creationId="{96D0084D-72E7-70FC-DB7B-3B38D5D60318}"/>
          </ac:spMkLst>
        </pc:spChg>
        <pc:spChg chg="del">
          <ac:chgData name="Andrés Martínez" userId="S::904843@unizar.es::1cb29ff8-311c-4609-a6be-a7f7b8554a3b" providerId="AD" clId="Web-{7766951E-0F7D-F10A-3BD0-9758863FA395}" dt="2023-11-21T19:26:34.197" v="212"/>
          <ac:spMkLst>
            <pc:docMk/>
            <pc:sldMk cId="2890975118" sldId="266"/>
            <ac:spMk id="17" creationId="{713EC100-4FF1-10CA-8321-ED86EC9DD515}"/>
          </ac:spMkLst>
        </pc:spChg>
        <pc:spChg chg="mod">
          <ac:chgData name="Andrés Martínez" userId="S::904843@unizar.es::1cb29ff8-311c-4609-a6be-a7f7b8554a3b" providerId="AD" clId="Web-{7766951E-0F7D-F10A-3BD0-9758863FA395}" dt="2023-11-21T19:18:55.415" v="123" actId="20577"/>
          <ac:spMkLst>
            <pc:docMk/>
            <pc:sldMk cId="2890975118" sldId="266"/>
            <ac:spMk id="24578" creationId="{5AD524F7-6167-748B-EAFD-5095AF70D0E3}"/>
          </ac:spMkLst>
        </pc:spChg>
        <pc:picChg chg="add del">
          <ac:chgData name="Andrés Martínez" userId="S::904843@unizar.es::1cb29ff8-311c-4609-a6be-a7f7b8554a3b" providerId="AD" clId="Web-{7766951E-0F7D-F10A-3BD0-9758863FA395}" dt="2023-11-21T19:26:26.962" v="210"/>
          <ac:picMkLst>
            <pc:docMk/>
            <pc:sldMk cId="2890975118" sldId="266"/>
            <ac:picMk id="6" creationId="{F2B7C87D-A5F1-A19B-C538-058EF4ABFCA8}"/>
          </ac:picMkLst>
        </pc:picChg>
        <pc:picChg chg="add mod">
          <ac:chgData name="Andrés Martínez" userId="S::904843@unizar.es::1cb29ff8-311c-4609-a6be-a7f7b8554a3b" providerId="AD" clId="Web-{7766951E-0F7D-F10A-3BD0-9758863FA395}" dt="2023-11-21T20:00:49.658" v="446" actId="1076"/>
          <ac:picMkLst>
            <pc:docMk/>
            <pc:sldMk cId="2890975118" sldId="266"/>
            <ac:picMk id="10" creationId="{7455CA36-E5FF-3A12-0D04-D979C5C02144}"/>
          </ac:picMkLst>
        </pc:picChg>
        <pc:cxnChg chg="mod">
          <ac:chgData name="Andrés Martínez" userId="S::904843@unizar.es::1cb29ff8-311c-4609-a6be-a7f7b8554a3b" providerId="AD" clId="Web-{7766951E-0F7D-F10A-3BD0-9758863FA395}" dt="2023-11-21T20:00:24.439" v="439" actId="1076"/>
          <ac:cxnSpMkLst>
            <pc:docMk/>
            <pc:sldMk cId="2890975118" sldId="266"/>
            <ac:cxnSpMk id="6" creationId="{25B73AF6-519D-E554-340F-4B5A2DD750D9}"/>
          </ac:cxnSpMkLst>
        </pc:cxnChg>
        <pc:cxnChg chg="mod">
          <ac:chgData name="Andrés Martínez" userId="S::904843@unizar.es::1cb29ff8-311c-4609-a6be-a7f7b8554a3b" providerId="AD" clId="Web-{7766951E-0F7D-F10A-3BD0-9758863FA395}" dt="2023-11-21T20:00:28.032" v="440" actId="1076"/>
          <ac:cxnSpMkLst>
            <pc:docMk/>
            <pc:sldMk cId="2890975118" sldId="266"/>
            <ac:cxnSpMk id="8" creationId="{0EE4B0E4-5D4B-8110-0F30-97CFBEDE0FA9}"/>
          </ac:cxnSpMkLst>
        </pc:cxnChg>
      </pc:sldChg>
      <pc:sldChg chg="modSp del">
        <pc:chgData name="Andrés Martínez" userId="S::904843@unizar.es::1cb29ff8-311c-4609-a6be-a7f7b8554a3b" providerId="AD" clId="Web-{7766951E-0F7D-F10A-3BD0-9758863FA395}" dt="2023-11-21T19:40:23.116" v="267"/>
        <pc:sldMkLst>
          <pc:docMk/>
          <pc:sldMk cId="1126800210" sldId="267"/>
        </pc:sldMkLst>
        <pc:spChg chg="mod">
          <ac:chgData name="Andrés Martínez" userId="S::904843@unizar.es::1cb29ff8-311c-4609-a6be-a7f7b8554a3b" providerId="AD" clId="Web-{7766951E-0F7D-F10A-3BD0-9758863FA395}" dt="2023-11-21T19:19:59.917" v="143" actId="20577"/>
          <ac:spMkLst>
            <pc:docMk/>
            <pc:sldMk cId="1126800210" sldId="267"/>
            <ac:spMk id="5" creationId="{96D0084D-72E7-70FC-DB7B-3B38D5D60318}"/>
          </ac:spMkLst>
        </pc:spChg>
      </pc:sldChg>
      <pc:sldChg chg="addSp delSp modSp">
        <pc:chgData name="Andrés Martínez" userId="S::904843@unizar.es::1cb29ff8-311c-4609-a6be-a7f7b8554a3b" providerId="AD" clId="Web-{7766951E-0F7D-F10A-3BD0-9758863FA395}" dt="2023-11-21T20:50:11.826" v="553" actId="1076"/>
        <pc:sldMkLst>
          <pc:docMk/>
          <pc:sldMk cId="2855563642" sldId="267"/>
        </pc:sldMkLst>
        <pc:spChg chg="mod">
          <ac:chgData name="Andrés Martínez" userId="S::904843@unizar.es::1cb29ff8-311c-4609-a6be-a7f7b8554a3b" providerId="AD" clId="Web-{7766951E-0F7D-F10A-3BD0-9758863FA395}" dt="2023-11-21T20:49:46.278" v="545" actId="1076"/>
          <ac:spMkLst>
            <pc:docMk/>
            <pc:sldMk cId="2855563642" sldId="267"/>
            <ac:spMk id="4" creationId="{49B56841-D842-E928-1869-84F9083FAACF}"/>
          </ac:spMkLst>
        </pc:spChg>
        <pc:spChg chg="add del mod">
          <ac:chgData name="Andrés Martínez" userId="S::904843@unizar.es::1cb29ff8-311c-4609-a6be-a7f7b8554a3b" providerId="AD" clId="Web-{7766951E-0F7D-F10A-3BD0-9758863FA395}" dt="2023-11-21T20:49:47.497" v="546"/>
          <ac:spMkLst>
            <pc:docMk/>
            <pc:sldMk cId="2855563642" sldId="267"/>
            <ac:spMk id="9" creationId="{B212908A-FBB0-983B-F75E-C1CABB27FCF1}"/>
          </ac:spMkLst>
        </pc:spChg>
        <pc:spChg chg="add del mod">
          <ac:chgData name="Andrés Martínez" userId="S::904843@unizar.es::1cb29ff8-311c-4609-a6be-a7f7b8554a3b" providerId="AD" clId="Web-{7766951E-0F7D-F10A-3BD0-9758863FA395}" dt="2023-11-21T20:50:06.982" v="550"/>
          <ac:spMkLst>
            <pc:docMk/>
            <pc:sldMk cId="2855563642" sldId="267"/>
            <ac:spMk id="12" creationId="{19F5EFEA-4790-5252-6DAE-5D767E4E21BE}"/>
          </ac:spMkLst>
        </pc:spChg>
        <pc:picChg chg="add del mod">
          <ac:chgData name="Andrés Martínez" userId="S::904843@unizar.es::1cb29ff8-311c-4609-a6be-a7f7b8554a3b" providerId="AD" clId="Web-{7766951E-0F7D-F10A-3BD0-9758863FA395}" dt="2023-11-21T20:45:32.593" v="481"/>
          <ac:picMkLst>
            <pc:docMk/>
            <pc:sldMk cId="2855563642" sldId="267"/>
            <ac:picMk id="2" creationId="{EAF21CE1-181C-CA0B-568E-F2012CBABFF9}"/>
          </ac:picMkLst>
        </pc:picChg>
        <pc:picChg chg="add mod">
          <ac:chgData name="Andrés Martínez" userId="S::904843@unizar.es::1cb29ff8-311c-4609-a6be-a7f7b8554a3b" providerId="AD" clId="Web-{7766951E-0F7D-F10A-3BD0-9758863FA395}" dt="2023-11-21T20:50:11.826" v="553" actId="1076"/>
          <ac:picMkLst>
            <pc:docMk/>
            <pc:sldMk cId="2855563642" sldId="267"/>
            <ac:picMk id="5" creationId="{4297134D-CC5F-6799-8C72-6788C03965F9}"/>
          </ac:picMkLst>
        </pc:picChg>
        <pc:picChg chg="add del mod">
          <ac:chgData name="Andrés Martínez" userId="S::904843@unizar.es::1cb29ff8-311c-4609-a6be-a7f7b8554a3b" providerId="AD" clId="Web-{7766951E-0F7D-F10A-3BD0-9758863FA395}" dt="2023-11-21T20:49:50.497" v="547"/>
          <ac:picMkLst>
            <pc:docMk/>
            <pc:sldMk cId="2855563642" sldId="267"/>
            <ac:picMk id="10" creationId="{7455CA36-E5FF-3A12-0D04-D979C5C02144}"/>
          </ac:picMkLst>
        </pc:picChg>
      </pc:sldChg>
    </pc:docChg>
  </pc:docChgLst>
  <pc:docChgLst>
    <pc:chgData name="Andrés Martínez" userId="S::904843@unizar.es::1cb29ff8-311c-4609-a6be-a7f7b8554a3b" providerId="AD" clId="Web-{DDBA20CF-6742-3DB2-2039-2377F4709BE0}"/>
    <pc:docChg chg="modSld">
      <pc:chgData name="Andrés Martínez" userId="S::904843@unizar.es::1cb29ff8-311c-4609-a6be-a7f7b8554a3b" providerId="AD" clId="Web-{DDBA20CF-6742-3DB2-2039-2377F4709BE0}" dt="2023-11-22T15:45:26.098" v="1" actId="1076"/>
      <pc:docMkLst>
        <pc:docMk/>
      </pc:docMkLst>
      <pc:sldChg chg="modSp">
        <pc:chgData name="Andrés Martínez" userId="S::904843@unizar.es::1cb29ff8-311c-4609-a6be-a7f7b8554a3b" providerId="AD" clId="Web-{DDBA20CF-6742-3DB2-2039-2377F4709BE0}" dt="2023-11-22T15:45:26.098" v="1" actId="1076"/>
        <pc:sldMkLst>
          <pc:docMk/>
          <pc:sldMk cId="0" sldId="257"/>
        </pc:sldMkLst>
        <pc:picChg chg="mod">
          <ac:chgData name="Andrés Martínez" userId="S::904843@unizar.es::1cb29ff8-311c-4609-a6be-a7f7b8554a3b" providerId="AD" clId="Web-{DDBA20CF-6742-3DB2-2039-2377F4709BE0}" dt="2023-11-22T15:45:26.098" v="1" actId="1076"/>
          <ac:picMkLst>
            <pc:docMk/>
            <pc:sldMk cId="0" sldId="257"/>
            <ac:picMk id="13" creationId="{21380E40-FF90-9574-A7B1-D887B9FACE5D}"/>
          </ac:picMkLst>
        </pc:picChg>
      </pc:sldChg>
    </pc:docChg>
  </pc:docChgLst>
  <pc:docChgLst>
    <pc:chgData name="Andrés Martínez" userId="S::904843@unizar.es::1cb29ff8-311c-4609-a6be-a7f7b8554a3b" providerId="AD" clId="Web-{E2ABCD8C-FB92-6289-AB18-209AC0E7BD34}"/>
    <pc:docChg chg="modSld">
      <pc:chgData name="Andrés Martínez" userId="S::904843@unizar.es::1cb29ff8-311c-4609-a6be-a7f7b8554a3b" providerId="AD" clId="Web-{E2ABCD8C-FB92-6289-AB18-209AC0E7BD34}" dt="2023-11-22T20:32:04.546" v="308" actId="20577"/>
      <pc:docMkLst>
        <pc:docMk/>
      </pc:docMkLst>
      <pc:sldChg chg="modSp">
        <pc:chgData name="Andrés Martínez" userId="S::904843@unizar.es::1cb29ff8-311c-4609-a6be-a7f7b8554a3b" providerId="AD" clId="Web-{E2ABCD8C-FB92-6289-AB18-209AC0E7BD34}" dt="2023-11-22T19:28:56.185" v="261" actId="20577"/>
        <pc:sldMkLst>
          <pc:docMk/>
          <pc:sldMk cId="0" sldId="257"/>
        </pc:sldMkLst>
        <pc:spChg chg="mod">
          <ac:chgData name="Andrés Martínez" userId="S::904843@unizar.es::1cb29ff8-311c-4609-a6be-a7f7b8554a3b" providerId="AD" clId="Web-{E2ABCD8C-FB92-6289-AB18-209AC0E7BD34}" dt="2023-11-22T19:28:56.185" v="261" actId="20577"/>
          <ac:spMkLst>
            <pc:docMk/>
            <pc:sldMk cId="0" sldId="257"/>
            <ac:spMk id="5" creationId="{96D0084D-72E7-70FC-DB7B-3B38D5D60318}"/>
          </ac:spMkLst>
        </pc:spChg>
      </pc:sldChg>
      <pc:sldChg chg="modSp">
        <pc:chgData name="Andrés Martínez" userId="S::904843@unizar.es::1cb29ff8-311c-4609-a6be-a7f7b8554a3b" providerId="AD" clId="Web-{E2ABCD8C-FB92-6289-AB18-209AC0E7BD34}" dt="2023-11-22T20:32:04.546" v="308" actId="20577"/>
        <pc:sldMkLst>
          <pc:docMk/>
          <pc:sldMk cId="2609612979" sldId="263"/>
        </pc:sldMkLst>
        <pc:spChg chg="mod">
          <ac:chgData name="Andrés Martínez" userId="S::904843@unizar.es::1cb29ff8-311c-4609-a6be-a7f7b8554a3b" providerId="AD" clId="Web-{E2ABCD8C-FB92-6289-AB18-209AC0E7BD34}" dt="2023-11-22T20:32:04.546" v="308" actId="20577"/>
          <ac:spMkLst>
            <pc:docMk/>
            <pc:sldMk cId="2609612979" sldId="263"/>
            <ac:spMk id="5" creationId="{96D0084D-72E7-70FC-DB7B-3B38D5D60318}"/>
          </ac:spMkLst>
        </pc:spChg>
      </pc:sldChg>
      <pc:sldChg chg="addSp delSp modSp">
        <pc:chgData name="Andrés Martínez" userId="S::904843@unizar.es::1cb29ff8-311c-4609-a6be-a7f7b8554a3b" providerId="AD" clId="Web-{E2ABCD8C-FB92-6289-AB18-209AC0E7BD34}" dt="2023-11-22T16:55:10.627" v="251" actId="1076"/>
        <pc:sldMkLst>
          <pc:docMk/>
          <pc:sldMk cId="3870582587" sldId="264"/>
        </pc:sldMkLst>
        <pc:spChg chg="mod">
          <ac:chgData name="Andrés Martínez" userId="S::904843@unizar.es::1cb29ff8-311c-4609-a6be-a7f7b8554a3b" providerId="AD" clId="Web-{E2ABCD8C-FB92-6289-AB18-209AC0E7BD34}" dt="2023-11-22T16:52:59.107" v="228" actId="1076"/>
          <ac:spMkLst>
            <pc:docMk/>
            <pc:sldMk cId="3870582587" sldId="264"/>
            <ac:spMk id="10" creationId="{97FFFDBC-4FEF-8904-70DD-F834C4464EA3}"/>
          </ac:spMkLst>
        </pc:spChg>
        <pc:spChg chg="mod">
          <ac:chgData name="Andrés Martínez" userId="S::904843@unizar.es::1cb29ff8-311c-4609-a6be-a7f7b8554a3b" providerId="AD" clId="Web-{E2ABCD8C-FB92-6289-AB18-209AC0E7BD34}" dt="2023-11-22T16:52:51.950" v="226" actId="1076"/>
          <ac:spMkLst>
            <pc:docMk/>
            <pc:sldMk cId="3870582587" sldId="264"/>
            <ac:spMk id="11" creationId="{F7CCA3D2-7918-FB09-B821-806C40FA3986}"/>
          </ac:spMkLst>
        </pc:spChg>
        <pc:picChg chg="add del mod">
          <ac:chgData name="Andrés Martínez" userId="S::904843@unizar.es::1cb29ff8-311c-4609-a6be-a7f7b8554a3b" providerId="AD" clId="Web-{E2ABCD8C-FB92-6289-AB18-209AC0E7BD34}" dt="2023-11-22T16:54:51.423" v="246"/>
          <ac:picMkLst>
            <pc:docMk/>
            <pc:sldMk cId="3870582587" sldId="264"/>
            <ac:picMk id="2" creationId="{73D186B4-CC86-C541-331D-645E21CB5E1F}"/>
          </ac:picMkLst>
        </pc:picChg>
        <pc:picChg chg="mod">
          <ac:chgData name="Andrés Martínez" userId="S::904843@unizar.es::1cb29ff8-311c-4609-a6be-a7f7b8554a3b" providerId="AD" clId="Web-{E2ABCD8C-FB92-6289-AB18-209AC0E7BD34}" dt="2023-11-22T16:55:07.315" v="250" actId="1076"/>
          <ac:picMkLst>
            <pc:docMk/>
            <pc:sldMk cId="3870582587" sldId="264"/>
            <ac:picMk id="4" creationId="{C61FCE1A-89BE-37A0-AA72-DDD5D84A52D4}"/>
          </ac:picMkLst>
        </pc:picChg>
        <pc:picChg chg="mod">
          <ac:chgData name="Andrés Martínez" userId="S::904843@unizar.es::1cb29ff8-311c-4609-a6be-a7f7b8554a3b" providerId="AD" clId="Web-{E2ABCD8C-FB92-6289-AB18-209AC0E7BD34}" dt="2023-11-22T16:55:10.627" v="251" actId="1076"/>
          <ac:picMkLst>
            <pc:docMk/>
            <pc:sldMk cId="3870582587" sldId="264"/>
            <ac:picMk id="9" creationId="{493ED332-4D0A-C50D-20F7-9C99A4C46FA2}"/>
          </ac:picMkLst>
        </pc:picChg>
        <pc:picChg chg="mod">
          <ac:chgData name="Andrés Martínez" userId="S::904843@unizar.es::1cb29ff8-311c-4609-a6be-a7f7b8554a3b" providerId="AD" clId="Web-{E2ABCD8C-FB92-6289-AB18-209AC0E7BD34}" dt="2023-11-22T16:52:54.560" v="227" actId="1076"/>
          <ac:picMkLst>
            <pc:docMk/>
            <pc:sldMk cId="3870582587" sldId="264"/>
            <ac:picMk id="14" creationId="{9DBA5B90-071F-6C10-98A6-E47EDC8BC478}"/>
          </ac:picMkLst>
        </pc:picChg>
      </pc:sldChg>
      <pc:sldChg chg="addSp delSp modSp">
        <pc:chgData name="Andrés Martínez" userId="S::904843@unizar.es::1cb29ff8-311c-4609-a6be-a7f7b8554a3b" providerId="AD" clId="Web-{E2ABCD8C-FB92-6289-AB18-209AC0E7BD34}" dt="2023-11-22T19:04:56.851" v="256" actId="1076"/>
        <pc:sldMkLst>
          <pc:docMk/>
          <pc:sldMk cId="2855563642" sldId="267"/>
        </pc:sldMkLst>
        <pc:picChg chg="add mod">
          <ac:chgData name="Andrés Martínez" userId="S::904843@unizar.es::1cb29ff8-311c-4609-a6be-a7f7b8554a3b" providerId="AD" clId="Web-{E2ABCD8C-FB92-6289-AB18-209AC0E7BD34}" dt="2023-11-22T19:04:56.851" v="256" actId="1076"/>
          <ac:picMkLst>
            <pc:docMk/>
            <pc:sldMk cId="2855563642" sldId="267"/>
            <ac:picMk id="2" creationId="{98EF7FC8-4645-5BC2-FBD3-F794BE1406A9}"/>
          </ac:picMkLst>
        </pc:picChg>
        <pc:picChg chg="del">
          <ac:chgData name="Andrés Martínez" userId="S::904843@unizar.es::1cb29ff8-311c-4609-a6be-a7f7b8554a3b" providerId="AD" clId="Web-{E2ABCD8C-FB92-6289-AB18-209AC0E7BD34}" dt="2023-11-22T19:04:42.570" v="252"/>
          <ac:picMkLst>
            <pc:docMk/>
            <pc:sldMk cId="2855563642" sldId="267"/>
            <ac:picMk id="5" creationId="{4297134D-CC5F-6799-8C72-6788C03965F9}"/>
          </ac:picMkLst>
        </pc:picChg>
      </pc:sldChg>
    </pc:docChg>
  </pc:docChgLst>
  <pc:docChgLst>
    <pc:chgData name="Luis Calderon" userId="S::896238@unizar.es::8f121b74-9a68-4477-b572-efabe4376fa7" providerId="AD" clId="Web-{4B455E1F-FBB1-571F-CE05-1A7761AB0CC4}"/>
    <pc:docChg chg="addSld delSld modSld sldOrd">
      <pc:chgData name="Luis Calderon" userId="S::896238@unizar.es::8f121b74-9a68-4477-b572-efabe4376fa7" providerId="AD" clId="Web-{4B455E1F-FBB1-571F-CE05-1A7761AB0CC4}" dt="2023-11-20T21:39:14.215" v="770" actId="1076"/>
      <pc:docMkLst>
        <pc:docMk/>
      </pc:docMkLst>
      <pc:sldChg chg="add del">
        <pc:chgData name="Luis Calderon" userId="S::896238@unizar.es::8f121b74-9a68-4477-b572-efabe4376fa7" providerId="AD" clId="Web-{4B455E1F-FBB1-571F-CE05-1A7761AB0CC4}" dt="2023-11-20T20:28:14.405" v="144"/>
        <pc:sldMkLst>
          <pc:docMk/>
          <pc:sldMk cId="0" sldId="256"/>
        </pc:sldMkLst>
      </pc:sldChg>
      <pc:sldChg chg="addSp delSp modSp">
        <pc:chgData name="Luis Calderon" userId="S::896238@unizar.es::8f121b74-9a68-4477-b572-efabe4376fa7" providerId="AD" clId="Web-{4B455E1F-FBB1-571F-CE05-1A7761AB0CC4}" dt="2023-11-20T21:29:55.213" v="634" actId="20577"/>
        <pc:sldMkLst>
          <pc:docMk/>
          <pc:sldMk cId="0" sldId="257"/>
        </pc:sldMkLst>
        <pc:spChg chg="add mod">
          <ac:chgData name="Luis Calderon" userId="S::896238@unizar.es::8f121b74-9a68-4477-b572-efabe4376fa7" providerId="AD" clId="Web-{4B455E1F-FBB1-571F-CE05-1A7761AB0CC4}" dt="2023-11-20T21:29:55.213" v="634" actId="20577"/>
          <ac:spMkLst>
            <pc:docMk/>
            <pc:sldMk cId="0" sldId="257"/>
            <ac:spMk id="5" creationId="{96D0084D-72E7-70FC-DB7B-3B38D5D60318}"/>
          </ac:spMkLst>
        </pc:spChg>
        <pc:spChg chg="add mod">
          <ac:chgData name="Luis Calderon" userId="S::896238@unizar.es::8f121b74-9a68-4477-b572-efabe4376fa7" providerId="AD" clId="Web-{4B455E1F-FBB1-571F-CE05-1A7761AB0CC4}" dt="2023-11-20T20:41:38.056" v="232" actId="14100"/>
          <ac:spMkLst>
            <pc:docMk/>
            <pc:sldMk cId="0" sldId="257"/>
            <ac:spMk id="7" creationId="{CA1D2515-05EB-5874-EB4B-08ABE3556DC9}"/>
          </ac:spMkLst>
        </pc:spChg>
        <pc:spChg chg="add del mod">
          <ac:chgData name="Luis Calderon" userId="S::896238@unizar.es::8f121b74-9a68-4477-b572-efabe4376fa7" providerId="AD" clId="Web-{4B455E1F-FBB1-571F-CE05-1A7761AB0CC4}" dt="2023-11-20T21:14:39.839" v="470"/>
          <ac:spMkLst>
            <pc:docMk/>
            <pc:sldMk cId="0" sldId="257"/>
            <ac:spMk id="9" creationId="{2D9A67B6-60CF-6BCF-F3B5-507941F30BB2}"/>
          </ac:spMkLst>
        </pc:spChg>
        <pc:spChg chg="add mod">
          <ac:chgData name="Luis Calderon" userId="S::896238@unizar.es::8f121b74-9a68-4477-b572-efabe4376fa7" providerId="AD" clId="Web-{4B455E1F-FBB1-571F-CE05-1A7761AB0CC4}" dt="2023-11-20T21:21:32.321" v="571" actId="20577"/>
          <ac:spMkLst>
            <pc:docMk/>
            <pc:sldMk cId="0" sldId="257"/>
            <ac:spMk id="10" creationId="{17B6495C-DAEA-0D85-B335-DED0AA771699}"/>
          </ac:spMkLst>
        </pc:spChg>
        <pc:spChg chg="add del mod">
          <ac:chgData name="Luis Calderon" userId="S::896238@unizar.es::8f121b74-9a68-4477-b572-efabe4376fa7" providerId="AD" clId="Web-{4B455E1F-FBB1-571F-CE05-1A7761AB0CC4}" dt="2023-11-20T21:15:06.840" v="480"/>
          <ac:spMkLst>
            <pc:docMk/>
            <pc:sldMk cId="0" sldId="257"/>
            <ac:spMk id="12" creationId="{9DF640C6-C100-F329-570F-1944378523CF}"/>
          </ac:spMkLst>
        </pc:spChg>
        <pc:spChg chg="mod">
          <ac:chgData name="Luis Calderon" userId="S::896238@unizar.es::8f121b74-9a68-4477-b572-efabe4376fa7" providerId="AD" clId="Web-{4B455E1F-FBB1-571F-CE05-1A7761AB0CC4}" dt="2023-11-20T20:49:02.445" v="288" actId="20577"/>
          <ac:spMkLst>
            <pc:docMk/>
            <pc:sldMk cId="0" sldId="257"/>
            <ac:spMk id="24578" creationId="{5AD524F7-6167-748B-EAFD-5095AF70D0E3}"/>
          </ac:spMkLst>
        </pc:spChg>
        <pc:spChg chg="del mod">
          <ac:chgData name="Luis Calderon" userId="S::896238@unizar.es::8f121b74-9a68-4477-b572-efabe4376fa7" providerId="AD" clId="Web-{4B455E1F-FBB1-571F-CE05-1A7761AB0CC4}" dt="2023-11-20T20:37:08.078" v="198"/>
          <ac:spMkLst>
            <pc:docMk/>
            <pc:sldMk cId="0" sldId="257"/>
            <ac:spMk id="24579" creationId="{F6AC0D67-4F6D-A13B-2ACA-7CF5E50CA865}"/>
          </ac:spMkLst>
        </pc:spChg>
        <pc:spChg chg="mod">
          <ac:chgData name="Luis Calderon" userId="S::896238@unizar.es::8f121b74-9a68-4477-b572-efabe4376fa7" providerId="AD" clId="Web-{4B455E1F-FBB1-571F-CE05-1A7761AB0CC4}" dt="2023-11-20T20:35:24.919" v="183" actId="20577"/>
          <ac:spMkLst>
            <pc:docMk/>
            <pc:sldMk cId="0" sldId="257"/>
            <ac:spMk id="24580" creationId="{7BE10277-AF63-7E35-F8CA-E7696CED5965}"/>
          </ac:spMkLst>
        </pc:spChg>
        <pc:picChg chg="add mod">
          <ac:chgData name="Luis Calderon" userId="S::896238@unizar.es::8f121b74-9a68-4477-b572-efabe4376fa7" providerId="AD" clId="Web-{4B455E1F-FBB1-571F-CE05-1A7761AB0CC4}" dt="2023-11-20T20:33:45.556" v="147" actId="1076"/>
          <ac:picMkLst>
            <pc:docMk/>
            <pc:sldMk cId="0" sldId="257"/>
            <ac:picMk id="3" creationId="{9C171F1D-A2C5-96ED-F606-E4AA6E91F418}"/>
          </ac:picMkLst>
        </pc:picChg>
        <pc:picChg chg="add del mod ord">
          <ac:chgData name="Luis Calderon" userId="S::896238@unizar.es::8f121b74-9a68-4477-b572-efabe4376fa7" providerId="AD" clId="Web-{4B455E1F-FBB1-571F-CE05-1A7761AB0CC4}" dt="2023-11-20T21:14:58.027" v="477"/>
          <ac:picMkLst>
            <pc:docMk/>
            <pc:sldMk cId="0" sldId="257"/>
            <ac:picMk id="6" creationId="{7D6BFFB4-3AC3-806E-7CF7-8C8A806E8875}"/>
          </ac:picMkLst>
        </pc:picChg>
        <pc:picChg chg="add mod ord">
          <ac:chgData name="Luis Calderon" userId="S::896238@unizar.es::8f121b74-9a68-4477-b572-efabe4376fa7" providerId="AD" clId="Web-{4B455E1F-FBB1-571F-CE05-1A7761AB0CC4}" dt="2023-11-20T21:17:02.906" v="535" actId="14100"/>
          <ac:picMkLst>
            <pc:docMk/>
            <pc:sldMk cId="0" sldId="257"/>
            <ac:picMk id="13" creationId="{21380E40-FF90-9574-A7B1-D887B9FACE5D}"/>
          </ac:picMkLst>
        </pc:picChg>
        <pc:cxnChg chg="add mod">
          <ac:chgData name="Luis Calderon" userId="S::896238@unizar.es::8f121b74-9a68-4477-b572-efabe4376fa7" providerId="AD" clId="Web-{4B455E1F-FBB1-571F-CE05-1A7761AB0CC4}" dt="2023-11-20T21:08:28.233" v="459" actId="14100"/>
          <ac:cxnSpMkLst>
            <pc:docMk/>
            <pc:sldMk cId="0" sldId="257"/>
            <ac:cxnSpMk id="8" creationId="{0EE4B0E4-5D4B-8110-0F30-97CFBEDE0FA9}"/>
          </ac:cxnSpMkLst>
        </pc:cxnChg>
      </pc:sldChg>
      <pc:sldChg chg="del">
        <pc:chgData name="Luis Calderon" userId="S::896238@unizar.es::8f121b74-9a68-4477-b572-efabe4376fa7" providerId="AD" clId="Web-{4B455E1F-FBB1-571F-CE05-1A7761AB0CC4}" dt="2023-11-20T21:36:46.257" v="748"/>
        <pc:sldMkLst>
          <pc:docMk/>
          <pc:sldMk cId="0" sldId="258"/>
        </pc:sldMkLst>
      </pc:sldChg>
      <pc:sldChg chg="addSp delSp modSp">
        <pc:chgData name="Luis Calderon" userId="S::896238@unizar.es::8f121b74-9a68-4477-b572-efabe4376fa7" providerId="AD" clId="Web-{4B455E1F-FBB1-571F-CE05-1A7761AB0CC4}" dt="2023-11-20T21:39:14.215" v="770" actId="1076"/>
        <pc:sldMkLst>
          <pc:docMk/>
          <pc:sldMk cId="0" sldId="260"/>
        </pc:sldMkLst>
        <pc:spChg chg="add del mod">
          <ac:chgData name="Luis Calderon" userId="S::896238@unizar.es::8f121b74-9a68-4477-b572-efabe4376fa7" providerId="AD" clId="Web-{4B455E1F-FBB1-571F-CE05-1A7761AB0CC4}" dt="2023-11-20T20:12:39.577" v="8"/>
          <ac:spMkLst>
            <pc:docMk/>
            <pc:sldMk cId="0" sldId="260"/>
            <ac:spMk id="2" creationId="{AA75B8D2-C65C-BB99-20A7-ADAF61851BEA}"/>
          </ac:spMkLst>
        </pc:spChg>
        <pc:spChg chg="add mod">
          <ac:chgData name="Luis Calderon" userId="S::896238@unizar.es::8f121b74-9a68-4477-b572-efabe4376fa7" providerId="AD" clId="Web-{4B455E1F-FBB1-571F-CE05-1A7761AB0CC4}" dt="2023-11-20T20:27:57.873" v="143" actId="1076"/>
          <ac:spMkLst>
            <pc:docMk/>
            <pc:sldMk cId="0" sldId="260"/>
            <ac:spMk id="4" creationId="{6276AC66-2F08-FA4C-067A-1831921CDCE3}"/>
          </ac:spMkLst>
        </pc:spChg>
        <pc:spChg chg="add mod">
          <ac:chgData name="Luis Calderon" userId="S::896238@unizar.es::8f121b74-9a68-4477-b572-efabe4376fa7" providerId="AD" clId="Web-{4B455E1F-FBB1-571F-CE05-1A7761AB0CC4}" dt="2023-11-20T20:25:16.789" v="133" actId="1076"/>
          <ac:spMkLst>
            <pc:docMk/>
            <pc:sldMk cId="0" sldId="260"/>
            <ac:spMk id="6" creationId="{5D1E1E2D-2B5A-85D6-079D-1BDF81F7C92D}"/>
          </ac:spMkLst>
        </pc:spChg>
        <pc:spChg chg="del">
          <ac:chgData name="Luis Calderon" userId="S::896238@unizar.es::8f121b74-9a68-4477-b572-efabe4376fa7" providerId="AD" clId="Web-{4B455E1F-FBB1-571F-CE05-1A7761AB0CC4}" dt="2023-11-20T20:13:05.391" v="12"/>
          <ac:spMkLst>
            <pc:docMk/>
            <pc:sldMk cId="0" sldId="260"/>
            <ac:spMk id="23554" creationId="{FD3C40C8-E4CE-F98C-5C2D-E3E906853E8D}"/>
          </ac:spMkLst>
        </pc:spChg>
        <pc:spChg chg="del">
          <ac:chgData name="Luis Calderon" userId="S::896238@unizar.es::8f121b74-9a68-4477-b572-efabe4376fa7" providerId="AD" clId="Web-{4B455E1F-FBB1-571F-CE05-1A7761AB0CC4}" dt="2023-11-20T20:12:35.921" v="4"/>
          <ac:spMkLst>
            <pc:docMk/>
            <pc:sldMk cId="0" sldId="260"/>
            <ac:spMk id="23555" creationId="{0ADE5633-1B81-7E02-CC4C-36703F71155B}"/>
          </ac:spMkLst>
        </pc:spChg>
        <pc:spChg chg="del mod">
          <ac:chgData name="Luis Calderon" userId="S::896238@unizar.es::8f121b74-9a68-4477-b572-efabe4376fa7" providerId="AD" clId="Web-{4B455E1F-FBB1-571F-CE05-1A7761AB0CC4}" dt="2023-11-20T20:12:57.140" v="9"/>
          <ac:spMkLst>
            <pc:docMk/>
            <pc:sldMk cId="0" sldId="260"/>
            <ac:spMk id="23556" creationId="{6D30032F-5CC2-9463-D38A-915AF31DB7D0}"/>
          </ac:spMkLst>
        </pc:spChg>
        <pc:picChg chg="add mod">
          <ac:chgData name="Luis Calderon" userId="S::896238@unizar.es::8f121b74-9a68-4477-b572-efabe4376fa7" providerId="AD" clId="Web-{4B455E1F-FBB1-571F-CE05-1A7761AB0CC4}" dt="2023-11-20T20:27:29.106" v="141" actId="14100"/>
          <ac:picMkLst>
            <pc:docMk/>
            <pc:sldMk cId="0" sldId="260"/>
            <ac:picMk id="7" creationId="{FB87199B-E589-84B8-C199-7A0594D11776}"/>
          </ac:picMkLst>
        </pc:picChg>
        <pc:picChg chg="add del mod">
          <ac:chgData name="Luis Calderon" userId="S::896238@unizar.es::8f121b74-9a68-4477-b572-efabe4376fa7" providerId="AD" clId="Web-{4B455E1F-FBB1-571F-CE05-1A7761AB0CC4}" dt="2023-11-20T21:38:18.541" v="767"/>
          <ac:picMkLst>
            <pc:docMk/>
            <pc:sldMk cId="0" sldId="260"/>
            <ac:picMk id="8" creationId="{9A49EB74-0527-1CBB-7002-AFBC4B868ACE}"/>
          </ac:picMkLst>
        </pc:picChg>
        <pc:picChg chg="add mod">
          <ac:chgData name="Luis Calderon" userId="S::896238@unizar.es::8f121b74-9a68-4477-b572-efabe4376fa7" providerId="AD" clId="Web-{4B455E1F-FBB1-571F-CE05-1A7761AB0CC4}" dt="2023-11-20T21:39:14.215" v="770" actId="1076"/>
          <ac:picMkLst>
            <pc:docMk/>
            <pc:sldMk cId="0" sldId="260"/>
            <ac:picMk id="9" creationId="{B49588C0-0F30-98F7-F067-6CC3973D2EED}"/>
          </ac:picMkLst>
        </pc:picChg>
      </pc:sldChg>
      <pc:sldChg chg="del">
        <pc:chgData name="Luis Calderon" userId="S::896238@unizar.es::8f121b74-9a68-4477-b572-efabe4376fa7" providerId="AD" clId="Web-{4B455E1F-FBB1-571F-CE05-1A7761AB0CC4}" dt="2023-11-20T20:50:16.885" v="291"/>
        <pc:sldMkLst>
          <pc:docMk/>
          <pc:sldMk cId="0" sldId="261"/>
        </pc:sldMkLst>
      </pc:sldChg>
      <pc:sldChg chg="del">
        <pc:chgData name="Luis Calderon" userId="S::896238@unizar.es::8f121b74-9a68-4477-b572-efabe4376fa7" providerId="AD" clId="Web-{4B455E1F-FBB1-571F-CE05-1A7761AB0CC4}" dt="2023-11-20T21:36:48.164" v="749"/>
        <pc:sldMkLst>
          <pc:docMk/>
          <pc:sldMk cId="0" sldId="262"/>
        </pc:sldMkLst>
      </pc:sldChg>
      <pc:sldChg chg="addSp delSp modSp add replId">
        <pc:chgData name="Luis Calderon" userId="S::896238@unizar.es::8f121b74-9a68-4477-b572-efabe4376fa7" providerId="AD" clId="Web-{4B455E1F-FBB1-571F-CE05-1A7761AB0CC4}" dt="2023-11-20T21:30:00.760" v="636" actId="20577"/>
        <pc:sldMkLst>
          <pc:docMk/>
          <pc:sldMk cId="2609612979" sldId="263"/>
        </pc:sldMkLst>
        <pc:spChg chg="add del mod">
          <ac:chgData name="Luis Calderon" userId="S::896238@unizar.es::8f121b74-9a68-4477-b572-efabe4376fa7" providerId="AD" clId="Web-{4B455E1F-FBB1-571F-CE05-1A7761AB0CC4}" dt="2023-11-20T21:09:26.985" v="462"/>
          <ac:spMkLst>
            <pc:docMk/>
            <pc:sldMk cId="2609612979" sldId="263"/>
            <ac:spMk id="4" creationId="{F00000FA-8147-424C-C670-AD208D4086E6}"/>
          </ac:spMkLst>
        </pc:spChg>
        <pc:spChg chg="mod">
          <ac:chgData name="Luis Calderon" userId="S::896238@unizar.es::8f121b74-9a68-4477-b572-efabe4376fa7" providerId="AD" clId="Web-{4B455E1F-FBB1-571F-CE05-1A7761AB0CC4}" dt="2023-11-20T21:30:00.760" v="636" actId="20577"/>
          <ac:spMkLst>
            <pc:docMk/>
            <pc:sldMk cId="2609612979" sldId="263"/>
            <ac:spMk id="5" creationId="{96D0084D-72E7-70FC-DB7B-3B38D5D60318}"/>
          </ac:spMkLst>
        </pc:spChg>
        <pc:spChg chg="add del mod">
          <ac:chgData name="Luis Calderon" userId="S::896238@unizar.es::8f121b74-9a68-4477-b572-efabe4376fa7" providerId="AD" clId="Web-{4B455E1F-FBB1-571F-CE05-1A7761AB0CC4}" dt="2023-11-20T21:20:18.710" v="556"/>
          <ac:spMkLst>
            <pc:docMk/>
            <pc:sldMk cId="2609612979" sldId="263"/>
            <ac:spMk id="10" creationId="{60E921FB-D0BD-A9ED-7BA6-0082C9181CDC}"/>
          </ac:spMkLst>
        </pc:spChg>
        <pc:spChg chg="add del mod">
          <ac:chgData name="Luis Calderon" userId="S::896238@unizar.es::8f121b74-9a68-4477-b572-efabe4376fa7" providerId="AD" clId="Web-{4B455E1F-FBB1-571F-CE05-1A7761AB0CC4}" dt="2023-11-20T21:20:05.772" v="546"/>
          <ac:spMkLst>
            <pc:docMk/>
            <pc:sldMk cId="2609612979" sldId="263"/>
            <ac:spMk id="14" creationId="{5EAB4CD8-ACFE-A776-DFE6-3F850694FF49}"/>
          </ac:spMkLst>
        </pc:spChg>
        <pc:spChg chg="add mod">
          <ac:chgData name="Luis Calderon" userId="S::896238@unizar.es::8f121b74-9a68-4477-b572-efabe4376fa7" providerId="AD" clId="Web-{4B455E1F-FBB1-571F-CE05-1A7761AB0CC4}" dt="2023-11-20T21:22:30.729" v="582" actId="20577"/>
          <ac:spMkLst>
            <pc:docMk/>
            <pc:sldMk cId="2609612979" sldId="263"/>
            <ac:spMk id="17" creationId="{713EC100-4FF1-10CA-8321-ED86EC9DD515}"/>
          </ac:spMkLst>
        </pc:spChg>
        <pc:picChg chg="add del">
          <ac:chgData name="Luis Calderon" userId="S::896238@unizar.es::8f121b74-9a68-4477-b572-efabe4376fa7" providerId="AD" clId="Web-{4B455E1F-FBB1-571F-CE05-1A7761AB0CC4}" dt="2023-11-20T21:09:29.767" v="463"/>
          <ac:picMkLst>
            <pc:docMk/>
            <pc:sldMk cId="2609612979" sldId="263"/>
            <ac:picMk id="6" creationId="{7D6BFFB4-3AC3-806E-7CF7-8C8A806E8875}"/>
          </ac:picMkLst>
        </pc:picChg>
        <pc:picChg chg="add del mod ord">
          <ac:chgData name="Luis Calderon" userId="S::896238@unizar.es::8f121b74-9a68-4477-b572-efabe4376fa7" providerId="AD" clId="Web-{4B455E1F-FBB1-571F-CE05-1A7761AB0CC4}" dt="2023-11-20T21:20:13.209" v="555"/>
          <ac:picMkLst>
            <pc:docMk/>
            <pc:sldMk cId="2609612979" sldId="263"/>
            <ac:picMk id="11" creationId="{E637AB86-9951-EDD1-6CF8-F871B1C3994B}"/>
          </ac:picMkLst>
        </pc:picChg>
        <pc:picChg chg="add del mod">
          <ac:chgData name="Luis Calderon" userId="S::896238@unizar.es::8f121b74-9a68-4477-b572-efabe4376fa7" providerId="AD" clId="Web-{4B455E1F-FBB1-571F-CE05-1A7761AB0CC4}" dt="2023-11-20T21:20:07.990" v="549"/>
          <ac:picMkLst>
            <pc:docMk/>
            <pc:sldMk cId="2609612979" sldId="263"/>
            <ac:picMk id="12" creationId="{C521EBD7-8D32-181D-4FFA-E2DF916C0EB1}"/>
          </ac:picMkLst>
        </pc:picChg>
        <pc:picChg chg="add mod ord">
          <ac:chgData name="Luis Calderon" userId="S::896238@unizar.es::8f121b74-9a68-4477-b572-efabe4376fa7" providerId="AD" clId="Web-{4B455E1F-FBB1-571F-CE05-1A7761AB0CC4}" dt="2023-11-20T21:29:43.853" v="631" actId="14100"/>
          <ac:picMkLst>
            <pc:docMk/>
            <pc:sldMk cId="2609612979" sldId="263"/>
            <ac:picMk id="15" creationId="{6DBFEB41-E2B2-801F-09AE-02EF0845CE61}"/>
          </ac:picMkLst>
        </pc:picChg>
        <pc:cxnChg chg="mod">
          <ac:chgData name="Luis Calderon" userId="S::896238@unizar.es::8f121b74-9a68-4477-b572-efabe4376fa7" providerId="AD" clId="Web-{4B455E1F-FBB1-571F-CE05-1A7761AB0CC4}" dt="2023-11-20T21:09:17.235" v="460" actId="14100"/>
          <ac:cxnSpMkLst>
            <pc:docMk/>
            <pc:sldMk cId="2609612979" sldId="263"/>
            <ac:cxnSpMk id="8" creationId="{0EE4B0E4-5D4B-8110-0F30-97CFBEDE0FA9}"/>
          </ac:cxnSpMkLst>
        </pc:cxnChg>
      </pc:sldChg>
      <pc:sldChg chg="addSp delSp modSp add replId">
        <pc:chgData name="Luis Calderon" userId="S::896238@unizar.es::8f121b74-9a68-4477-b572-efabe4376fa7" providerId="AD" clId="Web-{4B455E1F-FBB1-571F-CE05-1A7761AB0CC4}" dt="2023-11-20T21:23:24.450" v="595" actId="20577"/>
        <pc:sldMkLst>
          <pc:docMk/>
          <pc:sldMk cId="3870582587" sldId="264"/>
        </pc:sldMkLst>
        <pc:spChg chg="add del mod">
          <ac:chgData name="Luis Calderon" userId="S::896238@unizar.es::8f121b74-9a68-4477-b572-efabe4376fa7" providerId="AD" clId="Web-{4B455E1F-FBB1-571F-CE05-1A7761AB0CC4}" dt="2023-11-20T21:20:40.101" v="561"/>
          <ac:spMkLst>
            <pc:docMk/>
            <pc:sldMk cId="3870582587" sldId="264"/>
            <ac:spMk id="4" creationId="{E089129E-0932-E5CE-7ED4-1DAC82C4C753}"/>
          </ac:spMkLst>
        </pc:spChg>
        <pc:spChg chg="mod">
          <ac:chgData name="Luis Calderon" userId="S::896238@unizar.es::8f121b74-9a68-4477-b572-efabe4376fa7" providerId="AD" clId="Web-{4B455E1F-FBB1-571F-CE05-1A7761AB0CC4}" dt="2023-11-20T21:20:52.976" v="565" actId="20577"/>
          <ac:spMkLst>
            <pc:docMk/>
            <pc:sldMk cId="3870582587" sldId="264"/>
            <ac:spMk id="5" creationId="{96D0084D-72E7-70FC-DB7B-3B38D5D60318}"/>
          </ac:spMkLst>
        </pc:spChg>
        <pc:spChg chg="add mod">
          <ac:chgData name="Luis Calderon" userId="S::896238@unizar.es::8f121b74-9a68-4477-b572-efabe4376fa7" providerId="AD" clId="Web-{4B455E1F-FBB1-571F-CE05-1A7761AB0CC4}" dt="2023-11-20T21:23:24.450" v="595" actId="20577"/>
          <ac:spMkLst>
            <pc:docMk/>
            <pc:sldMk cId="3870582587" sldId="264"/>
            <ac:spMk id="10" creationId="{97FFFDBC-4FEF-8904-70DD-F834C4464EA3}"/>
          </ac:spMkLst>
        </pc:spChg>
        <pc:picChg chg="add mod ord">
          <ac:chgData name="Luis Calderon" userId="S::896238@unizar.es::8f121b74-9a68-4477-b572-efabe4376fa7" providerId="AD" clId="Web-{4B455E1F-FBB1-571F-CE05-1A7761AB0CC4}" dt="2023-11-20T21:22:50.777" v="586" actId="1076"/>
          <ac:picMkLst>
            <pc:docMk/>
            <pc:sldMk cId="3870582587" sldId="264"/>
            <ac:picMk id="6" creationId="{F7F54228-DB1C-FB47-296C-1D4034C3FFC2}"/>
          </ac:picMkLst>
        </pc:picChg>
        <pc:picChg chg="del">
          <ac:chgData name="Luis Calderon" userId="S::896238@unizar.es::8f121b74-9a68-4477-b572-efabe4376fa7" providerId="AD" clId="Web-{4B455E1F-FBB1-571F-CE05-1A7761AB0CC4}" dt="2023-11-20T21:20:29.257" v="558"/>
          <ac:picMkLst>
            <pc:docMk/>
            <pc:sldMk cId="3870582587" sldId="264"/>
            <ac:picMk id="15" creationId="{6DBFEB41-E2B2-801F-09AE-02EF0845CE61}"/>
          </ac:picMkLst>
        </pc:picChg>
      </pc:sldChg>
      <pc:sldChg chg="addSp delSp modSp add ord replId">
        <pc:chgData name="Luis Calderon" userId="S::896238@unizar.es::8f121b74-9a68-4477-b572-efabe4376fa7" providerId="AD" clId="Web-{4B455E1F-FBB1-571F-CE05-1A7761AB0CC4}" dt="2023-11-20T21:34:49.722" v="714" actId="20577"/>
        <pc:sldMkLst>
          <pc:docMk/>
          <pc:sldMk cId="2238124692" sldId="265"/>
        </pc:sldMkLst>
        <pc:spChg chg="add del mod">
          <ac:chgData name="Luis Calderon" userId="S::896238@unizar.es::8f121b74-9a68-4477-b572-efabe4376fa7" providerId="AD" clId="Web-{4B455E1F-FBB1-571F-CE05-1A7761AB0CC4}" dt="2023-11-20T21:32:23.702" v="676"/>
          <ac:spMkLst>
            <pc:docMk/>
            <pc:sldMk cId="2238124692" sldId="265"/>
            <ac:spMk id="4" creationId="{EAA1E26C-7FE5-C396-5BE7-969B07F1B887}"/>
          </ac:spMkLst>
        </pc:spChg>
        <pc:spChg chg="mod">
          <ac:chgData name="Luis Calderon" userId="S::896238@unizar.es::8f121b74-9a68-4477-b572-efabe4376fa7" providerId="AD" clId="Web-{4B455E1F-FBB1-571F-CE05-1A7761AB0CC4}" dt="2023-11-20T21:34:47.347" v="713" actId="20577"/>
          <ac:spMkLst>
            <pc:docMk/>
            <pc:sldMk cId="2238124692" sldId="265"/>
            <ac:spMk id="5" creationId="{96D0084D-72E7-70FC-DB7B-3B38D5D60318}"/>
          </ac:spMkLst>
        </pc:spChg>
        <pc:spChg chg="add mod">
          <ac:chgData name="Luis Calderon" userId="S::896238@unizar.es::8f121b74-9a68-4477-b572-efabe4376fa7" providerId="AD" clId="Web-{4B455E1F-FBB1-571F-CE05-1A7761AB0CC4}" dt="2023-11-20T21:34:49.722" v="714" actId="20577"/>
          <ac:spMkLst>
            <pc:docMk/>
            <pc:sldMk cId="2238124692" sldId="265"/>
            <ac:spMk id="6" creationId="{26A73660-F78E-6CBD-0079-2B30CCAB61B8}"/>
          </ac:spMkLst>
        </pc:spChg>
        <pc:spChg chg="mod">
          <ac:chgData name="Luis Calderon" userId="S::896238@unizar.es::8f121b74-9a68-4477-b572-efabe4376fa7" providerId="AD" clId="Web-{4B455E1F-FBB1-571F-CE05-1A7761AB0CC4}" dt="2023-11-20T21:34:33.815" v="710" actId="1076"/>
          <ac:spMkLst>
            <pc:docMk/>
            <pc:sldMk cId="2238124692" sldId="265"/>
            <ac:spMk id="17" creationId="{713EC100-4FF1-10CA-8321-ED86EC9DD515}"/>
          </ac:spMkLst>
        </pc:spChg>
        <pc:spChg chg="mod">
          <ac:chgData name="Luis Calderon" userId="S::896238@unizar.es::8f121b74-9a68-4477-b572-efabe4376fa7" providerId="AD" clId="Web-{4B455E1F-FBB1-571F-CE05-1A7761AB0CC4}" dt="2023-11-20T21:30:46.324" v="655" actId="20577"/>
          <ac:spMkLst>
            <pc:docMk/>
            <pc:sldMk cId="2238124692" sldId="265"/>
            <ac:spMk id="24578" creationId="{5AD524F7-6167-748B-EAFD-5095AF70D0E3}"/>
          </ac:spMkLst>
        </pc:spChg>
        <pc:picChg chg="add mod">
          <ac:chgData name="Luis Calderon" userId="S::896238@unizar.es::8f121b74-9a68-4477-b572-efabe4376fa7" providerId="AD" clId="Web-{4B455E1F-FBB1-571F-CE05-1A7761AB0CC4}" dt="2023-11-20T21:34:38.316" v="712" actId="1076"/>
          <ac:picMkLst>
            <pc:docMk/>
            <pc:sldMk cId="2238124692" sldId="265"/>
            <ac:picMk id="10" creationId="{6135D7B2-2708-B613-5A86-75FAE106EF8B}"/>
          </ac:picMkLst>
        </pc:picChg>
        <pc:picChg chg="add mod">
          <ac:chgData name="Luis Calderon" userId="S::896238@unizar.es::8f121b74-9a68-4477-b572-efabe4376fa7" providerId="AD" clId="Web-{4B455E1F-FBB1-571F-CE05-1A7761AB0CC4}" dt="2023-11-20T21:34:36.503" v="711" actId="1076"/>
          <ac:picMkLst>
            <pc:docMk/>
            <pc:sldMk cId="2238124692" sldId="265"/>
            <ac:picMk id="11" creationId="{DB8380F1-75C1-E804-8416-D15129E14E87}"/>
          </ac:picMkLst>
        </pc:picChg>
        <pc:picChg chg="del">
          <ac:chgData name="Luis Calderon" userId="S::896238@unizar.es::8f121b74-9a68-4477-b572-efabe4376fa7" providerId="AD" clId="Web-{4B455E1F-FBB1-571F-CE05-1A7761AB0CC4}" dt="2023-11-20T21:31:31.466" v="661"/>
          <ac:picMkLst>
            <pc:docMk/>
            <pc:sldMk cId="2238124692" sldId="265"/>
            <ac:picMk id="15" creationId="{6DBFEB41-E2B2-801F-09AE-02EF0845CE61}"/>
          </ac:picMkLst>
        </pc:picChg>
        <pc:cxnChg chg="mod">
          <ac:chgData name="Luis Calderon" userId="S::896238@unizar.es::8f121b74-9a68-4477-b572-efabe4376fa7" providerId="AD" clId="Web-{4B455E1F-FBB1-571F-CE05-1A7761AB0CC4}" dt="2023-11-20T21:32:06.795" v="675" actId="14100"/>
          <ac:cxnSpMkLst>
            <pc:docMk/>
            <pc:sldMk cId="2238124692" sldId="265"/>
            <ac:cxnSpMk id="8" creationId="{0EE4B0E4-5D4B-8110-0F30-97CFBEDE0FA9}"/>
          </ac:cxnSpMkLst>
        </pc:cxnChg>
        <pc:cxnChg chg="add mod">
          <ac:chgData name="Luis Calderon" userId="S::896238@unizar.es::8f121b74-9a68-4477-b572-efabe4376fa7" providerId="AD" clId="Web-{4B455E1F-FBB1-571F-CE05-1A7761AB0CC4}" dt="2023-11-20T21:32:53.750" v="681" actId="1076"/>
          <ac:cxnSpMkLst>
            <pc:docMk/>
            <pc:sldMk cId="2238124692" sldId="265"/>
            <ac:cxnSpMk id="9" creationId="{8C577434-454D-D628-2EE4-DECA7897D674}"/>
          </ac:cxnSpMkLst>
        </pc:cxnChg>
      </pc:sldChg>
      <pc:sldChg chg="addSp delSp modSp add replId">
        <pc:chgData name="Luis Calderon" userId="S::896238@unizar.es::8f121b74-9a68-4477-b572-efabe4376fa7" providerId="AD" clId="Web-{4B455E1F-FBB1-571F-CE05-1A7761AB0CC4}" dt="2023-11-20T21:36:34.429" v="747" actId="20577"/>
        <pc:sldMkLst>
          <pc:docMk/>
          <pc:sldMk cId="2890975118" sldId="266"/>
        </pc:sldMkLst>
        <pc:spChg chg="add mod">
          <ac:chgData name="Luis Calderon" userId="S::896238@unizar.es::8f121b74-9a68-4477-b572-efabe4376fa7" providerId="AD" clId="Web-{4B455E1F-FBB1-571F-CE05-1A7761AB0CC4}" dt="2023-11-20T21:31:37.357" v="663" actId="14100"/>
          <ac:spMkLst>
            <pc:docMk/>
            <pc:sldMk cId="2890975118" sldId="266"/>
            <ac:spMk id="4" creationId="{B1B662B0-BD37-F7F4-E400-28B044CE4057}"/>
          </ac:spMkLst>
        </pc:spChg>
        <pc:spChg chg="mod">
          <ac:chgData name="Luis Calderon" userId="S::896238@unizar.es::8f121b74-9a68-4477-b572-efabe4376fa7" providerId="AD" clId="Web-{4B455E1F-FBB1-571F-CE05-1A7761AB0CC4}" dt="2023-11-20T21:36:34.429" v="747" actId="20577"/>
          <ac:spMkLst>
            <pc:docMk/>
            <pc:sldMk cId="2890975118" sldId="266"/>
            <ac:spMk id="5" creationId="{96D0084D-72E7-70FC-DB7B-3B38D5D60318}"/>
          </ac:spMkLst>
        </pc:spChg>
        <pc:spChg chg="mod">
          <ac:chgData name="Luis Calderon" userId="S::896238@unizar.es::8f121b74-9a68-4477-b572-efabe4376fa7" providerId="AD" clId="Web-{4B455E1F-FBB1-571F-CE05-1A7761AB0CC4}" dt="2023-11-20T21:31:23.481" v="659" actId="20577"/>
          <ac:spMkLst>
            <pc:docMk/>
            <pc:sldMk cId="2890975118" sldId="266"/>
            <ac:spMk id="24578" creationId="{5AD524F7-6167-748B-EAFD-5095AF70D0E3}"/>
          </ac:spMkLst>
        </pc:spChg>
        <pc:picChg chg="del">
          <ac:chgData name="Luis Calderon" userId="S::896238@unizar.es::8f121b74-9a68-4477-b572-efabe4376fa7" providerId="AD" clId="Web-{4B455E1F-FBB1-571F-CE05-1A7761AB0CC4}" dt="2023-11-20T21:31:28.763" v="660"/>
          <ac:picMkLst>
            <pc:docMk/>
            <pc:sldMk cId="2890975118" sldId="266"/>
            <ac:picMk id="15" creationId="{6DBFEB41-E2B2-801F-09AE-02EF0845CE61}"/>
          </ac:picMkLst>
        </pc:picChg>
        <pc:cxnChg chg="mod">
          <ac:chgData name="Luis Calderon" userId="S::896238@unizar.es::8f121b74-9a68-4477-b572-efabe4376fa7" providerId="AD" clId="Web-{4B455E1F-FBB1-571F-CE05-1A7761AB0CC4}" dt="2023-11-20T21:35:19.520" v="721" actId="14100"/>
          <ac:cxnSpMkLst>
            <pc:docMk/>
            <pc:sldMk cId="2890975118" sldId="266"/>
            <ac:cxnSpMk id="8" creationId="{0EE4B0E4-5D4B-8110-0F30-97CFBEDE0FA9}"/>
          </ac:cxnSpMkLst>
        </pc:cxnChg>
      </pc:sldChg>
      <pc:sldChg chg="modSp add replId">
        <pc:chgData name="Luis Calderon" userId="S::896238@unizar.es::8f121b74-9a68-4477-b572-efabe4376fa7" providerId="AD" clId="Web-{4B455E1F-FBB1-571F-CE05-1A7761AB0CC4}" dt="2023-11-20T21:37:37.837" v="766" actId="20577"/>
        <pc:sldMkLst>
          <pc:docMk/>
          <pc:sldMk cId="1126800210" sldId="267"/>
        </pc:sldMkLst>
        <pc:spChg chg="mod">
          <ac:chgData name="Luis Calderon" userId="S::896238@unizar.es::8f121b74-9a68-4477-b572-efabe4376fa7" providerId="AD" clId="Web-{4B455E1F-FBB1-571F-CE05-1A7761AB0CC4}" dt="2023-11-20T21:37:37.837" v="766" actId="20577"/>
          <ac:spMkLst>
            <pc:docMk/>
            <pc:sldMk cId="1126800210" sldId="267"/>
            <ac:spMk id="5" creationId="{96D0084D-72E7-70FC-DB7B-3B38D5D60318}"/>
          </ac:spMkLst>
        </pc:spChg>
        <pc:cxnChg chg="mod">
          <ac:chgData name="Luis Calderon" userId="S::896238@unizar.es::8f121b74-9a68-4477-b572-efabe4376fa7" providerId="AD" clId="Web-{4B455E1F-FBB1-571F-CE05-1A7761AB0CC4}" dt="2023-11-20T21:37:25.602" v="762" actId="14100"/>
          <ac:cxnSpMkLst>
            <pc:docMk/>
            <pc:sldMk cId="1126800210" sldId="267"/>
            <ac:cxnSpMk id="8" creationId="{0EE4B0E4-5D4B-8110-0F30-97CFBEDE0FA9}"/>
          </ac:cxnSpMkLst>
        </pc:cxnChg>
      </pc:sldChg>
    </pc:docChg>
  </pc:docChgLst>
  <pc:docChgLst>
    <pc:chgData name="Luis Calderon" userId="S::896238@unizar.es::8f121b74-9a68-4477-b572-efabe4376fa7" providerId="AD" clId="Web-{1D040222-6598-6FB5-D8D0-CCDD5CDABE08}"/>
    <pc:docChg chg="modSld">
      <pc:chgData name="Luis Calderon" userId="S::896238@unizar.es::8f121b74-9a68-4477-b572-efabe4376fa7" providerId="AD" clId="Web-{1D040222-6598-6FB5-D8D0-CCDD5CDABE08}" dt="2023-11-22T18:55:31.071" v="25" actId="1076"/>
      <pc:docMkLst>
        <pc:docMk/>
      </pc:docMkLst>
      <pc:sldChg chg="addSp delSp modSp">
        <pc:chgData name="Luis Calderon" userId="S::896238@unizar.es::8f121b74-9a68-4477-b572-efabe4376fa7" providerId="AD" clId="Web-{1D040222-6598-6FB5-D8D0-CCDD5CDABE08}" dt="2023-11-22T18:55:31.071" v="25" actId="1076"/>
        <pc:sldMkLst>
          <pc:docMk/>
          <pc:sldMk cId="2238124692" sldId="265"/>
        </pc:sldMkLst>
        <pc:spChg chg="mod">
          <ac:chgData name="Luis Calderon" userId="S::896238@unizar.es::8f121b74-9a68-4477-b572-efabe4376fa7" providerId="AD" clId="Web-{1D040222-6598-6FB5-D8D0-CCDD5CDABE08}" dt="2023-11-22T18:55:03.711" v="22" actId="20577"/>
          <ac:spMkLst>
            <pc:docMk/>
            <pc:sldMk cId="2238124692" sldId="265"/>
            <ac:spMk id="12" creationId="{4E575B1A-9FD0-7781-E9F6-3B06793237A5}"/>
          </ac:spMkLst>
        </pc:spChg>
        <pc:picChg chg="del">
          <ac:chgData name="Luis Calderon" userId="S::896238@unizar.es::8f121b74-9a68-4477-b572-efabe4376fa7" providerId="AD" clId="Web-{1D040222-6598-6FB5-D8D0-CCDD5CDABE08}" dt="2023-11-22T18:53:28.880" v="4"/>
          <ac:picMkLst>
            <pc:docMk/>
            <pc:sldMk cId="2238124692" sldId="265"/>
            <ac:picMk id="4" creationId="{6CDC4B48-7FB7-9644-5758-01A02745709F}"/>
          </ac:picMkLst>
        </pc:picChg>
        <pc:picChg chg="add mod">
          <ac:chgData name="Luis Calderon" userId="S::896238@unizar.es::8f121b74-9a68-4477-b572-efabe4376fa7" providerId="AD" clId="Web-{1D040222-6598-6FB5-D8D0-CCDD5CDABE08}" dt="2023-11-22T18:55:31.071" v="25" actId="1076"/>
          <ac:picMkLst>
            <pc:docMk/>
            <pc:sldMk cId="2238124692" sldId="265"/>
            <ac:picMk id="8" creationId="{90D6EEC0-8059-8748-9384-0CE9D2508FE6}"/>
          </ac:picMkLst>
        </pc:picChg>
      </pc:sldChg>
    </pc:docChg>
  </pc:docChgLst>
  <pc:docChgLst>
    <pc:chgData name="Andrés Martínez" userId="S::904843@unizar.es::1cb29ff8-311c-4609-a6be-a7f7b8554a3b" providerId="AD" clId="Web-{F8033EA4-3506-51D0-7948-32531275511F}"/>
    <pc:docChg chg="modSld">
      <pc:chgData name="Andrés Martínez" userId="S::904843@unizar.es::1cb29ff8-311c-4609-a6be-a7f7b8554a3b" providerId="AD" clId="Web-{F8033EA4-3506-51D0-7948-32531275511F}" dt="2023-11-23T07:43:45.327" v="6" actId="20577"/>
      <pc:docMkLst>
        <pc:docMk/>
      </pc:docMkLst>
      <pc:sldChg chg="modSp">
        <pc:chgData name="Andrés Martínez" userId="S::904843@unizar.es::1cb29ff8-311c-4609-a6be-a7f7b8554a3b" providerId="AD" clId="Web-{F8033EA4-3506-51D0-7948-32531275511F}" dt="2023-11-23T07:43:45.327" v="6" actId="20577"/>
        <pc:sldMkLst>
          <pc:docMk/>
          <pc:sldMk cId="0" sldId="257"/>
        </pc:sldMkLst>
        <pc:spChg chg="mod">
          <ac:chgData name="Andrés Martínez" userId="S::904843@unizar.es::1cb29ff8-311c-4609-a6be-a7f7b8554a3b" providerId="AD" clId="Web-{F8033EA4-3506-51D0-7948-32531275511F}" dt="2023-11-23T07:43:45.327" v="6" actId="20577"/>
          <ac:spMkLst>
            <pc:docMk/>
            <pc:sldMk cId="0" sldId="257"/>
            <ac:spMk id="5" creationId="{96D0084D-72E7-70FC-DB7B-3B38D5D60318}"/>
          </ac:spMkLst>
        </pc:spChg>
      </pc:sldChg>
    </pc:docChg>
  </pc:docChgLst>
  <pc:docChgLst>
    <pc:chgData name="Luis Calderon" userId="S::896238@unizar.es::8f121b74-9a68-4477-b572-efabe4376fa7" providerId="AD" clId="Web-{DBBA6B2B-F5E5-D718-5778-E4AB791F098A}"/>
    <pc:docChg chg="addSld modSld sldOrd">
      <pc:chgData name="Luis Calderon" userId="S::896238@unizar.es::8f121b74-9a68-4477-b572-efabe4376fa7" providerId="AD" clId="Web-{DBBA6B2B-F5E5-D718-5778-E4AB791F098A}" dt="2023-11-21T20:56:38.805" v="282" actId="20577"/>
      <pc:docMkLst>
        <pc:docMk/>
      </pc:docMkLst>
      <pc:sldChg chg="modSp">
        <pc:chgData name="Luis Calderon" userId="S::896238@unizar.es::8f121b74-9a68-4477-b572-efabe4376fa7" providerId="AD" clId="Web-{DBBA6B2B-F5E5-D718-5778-E4AB791F098A}" dt="2023-11-21T20:55:36.678" v="274" actId="20577"/>
        <pc:sldMkLst>
          <pc:docMk/>
          <pc:sldMk cId="0" sldId="257"/>
        </pc:sldMkLst>
        <pc:spChg chg="mod">
          <ac:chgData name="Luis Calderon" userId="S::896238@unizar.es::8f121b74-9a68-4477-b572-efabe4376fa7" providerId="AD" clId="Web-{DBBA6B2B-F5E5-D718-5778-E4AB791F098A}" dt="2023-11-21T20:55:36.678" v="274" actId="20577"/>
          <ac:spMkLst>
            <pc:docMk/>
            <pc:sldMk cId="0" sldId="257"/>
            <ac:spMk id="5" creationId="{96D0084D-72E7-70FC-DB7B-3B38D5D60318}"/>
          </ac:spMkLst>
        </pc:spChg>
      </pc:sldChg>
      <pc:sldChg chg="modSp">
        <pc:chgData name="Luis Calderon" userId="S::896238@unizar.es::8f121b74-9a68-4477-b572-efabe4376fa7" providerId="AD" clId="Web-{DBBA6B2B-F5E5-D718-5778-E4AB791F098A}" dt="2023-11-21T20:56:38.805" v="282" actId="20577"/>
        <pc:sldMkLst>
          <pc:docMk/>
          <pc:sldMk cId="2609612979" sldId="263"/>
        </pc:sldMkLst>
        <pc:spChg chg="mod">
          <ac:chgData name="Luis Calderon" userId="S::896238@unizar.es::8f121b74-9a68-4477-b572-efabe4376fa7" providerId="AD" clId="Web-{DBBA6B2B-F5E5-D718-5778-E4AB791F098A}" dt="2023-11-21T20:56:38.805" v="282" actId="20577"/>
          <ac:spMkLst>
            <pc:docMk/>
            <pc:sldMk cId="2609612979" sldId="263"/>
            <ac:spMk id="5" creationId="{96D0084D-72E7-70FC-DB7B-3B38D5D60318}"/>
          </ac:spMkLst>
        </pc:spChg>
      </pc:sldChg>
      <pc:sldChg chg="addSp delSp modSp ord">
        <pc:chgData name="Luis Calderon" userId="S::896238@unizar.es::8f121b74-9a68-4477-b572-efabe4376fa7" providerId="AD" clId="Web-{DBBA6B2B-F5E5-D718-5778-E4AB791F098A}" dt="2023-11-21T20:28:22.815" v="198"/>
        <pc:sldMkLst>
          <pc:docMk/>
          <pc:sldMk cId="2890975118" sldId="266"/>
        </pc:sldMkLst>
        <pc:spChg chg="add del mod">
          <ac:chgData name="Luis Calderon" userId="S::896238@unizar.es::8f121b74-9a68-4477-b572-efabe4376fa7" providerId="AD" clId="Web-{DBBA6B2B-F5E5-D718-5778-E4AB791F098A}" dt="2023-11-21T20:28:20.580" v="197"/>
          <ac:spMkLst>
            <pc:docMk/>
            <pc:sldMk cId="2890975118" sldId="266"/>
            <ac:spMk id="4" creationId="{49B56841-D842-E928-1869-84F9083FAACF}"/>
          </ac:spMkLst>
        </pc:spChg>
        <pc:spChg chg="mod">
          <ac:chgData name="Luis Calderon" userId="S::896238@unizar.es::8f121b74-9a68-4477-b572-efabe4376fa7" providerId="AD" clId="Web-{DBBA6B2B-F5E5-D718-5778-E4AB791F098A}" dt="2023-11-21T20:27:36.954" v="185" actId="14100"/>
          <ac:spMkLst>
            <pc:docMk/>
            <pc:sldMk cId="2890975118" sldId="266"/>
            <ac:spMk id="5" creationId="{96D0084D-72E7-70FC-DB7B-3B38D5D60318}"/>
          </ac:spMkLst>
        </pc:spChg>
        <pc:cxnChg chg="add del mod">
          <ac:chgData name="Luis Calderon" userId="S::896238@unizar.es::8f121b74-9a68-4477-b572-efabe4376fa7" providerId="AD" clId="Web-{DBBA6B2B-F5E5-D718-5778-E4AB791F098A}" dt="2023-11-21T20:28:22.815" v="198"/>
          <ac:cxnSpMkLst>
            <pc:docMk/>
            <pc:sldMk cId="2890975118" sldId="266"/>
            <ac:cxnSpMk id="6" creationId="{25B73AF6-519D-E554-340F-4B5A2DD750D9}"/>
          </ac:cxnSpMkLst>
        </pc:cxnChg>
        <pc:cxnChg chg="mod">
          <ac:chgData name="Luis Calderon" userId="S::896238@unizar.es::8f121b74-9a68-4477-b572-efabe4376fa7" providerId="AD" clId="Web-{DBBA6B2B-F5E5-D718-5778-E4AB791F098A}" dt="2023-11-21T19:40:10.502" v="5" actId="14100"/>
          <ac:cxnSpMkLst>
            <pc:docMk/>
            <pc:sldMk cId="2890975118" sldId="266"/>
            <ac:cxnSpMk id="8" creationId="{0EE4B0E4-5D4B-8110-0F30-97CFBEDE0FA9}"/>
          </ac:cxnSpMkLst>
        </pc:cxnChg>
      </pc:sldChg>
      <pc:sldChg chg="delSp modSp add ord replId">
        <pc:chgData name="Luis Calderon" userId="S::896238@unizar.es::8f121b74-9a68-4477-b572-efabe4376fa7" providerId="AD" clId="Web-{DBBA6B2B-F5E5-D718-5778-E4AB791F098A}" dt="2023-11-21T20:52:38.971" v="251" actId="20577"/>
        <pc:sldMkLst>
          <pc:docMk/>
          <pc:sldMk cId="2855563642" sldId="267"/>
        </pc:sldMkLst>
        <pc:spChg chg="mod">
          <ac:chgData name="Luis Calderon" userId="S::896238@unizar.es::8f121b74-9a68-4477-b572-efabe4376fa7" providerId="AD" clId="Web-{DBBA6B2B-F5E5-D718-5778-E4AB791F098A}" dt="2023-11-21T20:52:38.971" v="251" actId="20577"/>
          <ac:spMkLst>
            <pc:docMk/>
            <pc:sldMk cId="2855563642" sldId="267"/>
            <ac:spMk id="4" creationId="{49B56841-D842-E928-1869-84F9083FAACF}"/>
          </ac:spMkLst>
        </pc:spChg>
        <pc:spChg chg="del">
          <ac:chgData name="Luis Calderon" userId="S::896238@unizar.es::8f121b74-9a68-4477-b572-efabe4376fa7" providerId="AD" clId="Web-{DBBA6B2B-F5E5-D718-5778-E4AB791F098A}" dt="2023-11-21T20:28:26.752" v="199"/>
          <ac:spMkLst>
            <pc:docMk/>
            <pc:sldMk cId="2855563642" sldId="267"/>
            <ac:spMk id="5" creationId="{96D0084D-72E7-70FC-DB7B-3B38D5D60318}"/>
          </ac:spMkLst>
        </pc:spChg>
        <pc:cxnChg chg="mod">
          <ac:chgData name="Luis Calderon" userId="S::896238@unizar.es::8f121b74-9a68-4477-b572-efabe4376fa7" providerId="AD" clId="Web-{DBBA6B2B-F5E5-D718-5778-E4AB791F098A}" dt="2023-11-21T20:28:40.221" v="202" actId="1076"/>
          <ac:cxnSpMkLst>
            <pc:docMk/>
            <pc:sldMk cId="2855563642" sldId="267"/>
            <ac:cxnSpMk id="6" creationId="{25B73AF6-519D-E554-340F-4B5A2DD750D9}"/>
          </ac:cxnSpMkLst>
        </pc:cxnChg>
        <pc:cxnChg chg="del">
          <ac:chgData name="Luis Calderon" userId="S::896238@unizar.es::8f121b74-9a68-4477-b572-efabe4376fa7" providerId="AD" clId="Web-{DBBA6B2B-F5E5-D718-5778-E4AB791F098A}" dt="2023-11-21T20:28:28.737" v="200"/>
          <ac:cxnSpMkLst>
            <pc:docMk/>
            <pc:sldMk cId="2855563642" sldId="267"/>
            <ac:cxnSpMk id="8" creationId="{0EE4B0E4-5D4B-8110-0F30-97CFBEDE0FA9}"/>
          </ac:cxnSpMkLst>
        </pc:cxnChg>
      </pc:sldChg>
    </pc:docChg>
  </pc:docChgLst>
  <pc:docChgLst>
    <pc:chgData name="Andrés Martínez" userId="S::904843@unizar.es::1cb29ff8-311c-4609-a6be-a7f7b8554a3b" providerId="AD" clId="Web-{C6F9F6A9-68A9-9EF1-2F81-ABCDB98C8F31}"/>
    <pc:docChg chg="modSld">
      <pc:chgData name="Andrés Martínez" userId="S::904843@unizar.es::1cb29ff8-311c-4609-a6be-a7f7b8554a3b" providerId="AD" clId="Web-{C6F9F6A9-68A9-9EF1-2F81-ABCDB98C8F31}" dt="2023-11-23T08:02:36.519" v="12" actId="20577"/>
      <pc:docMkLst>
        <pc:docMk/>
      </pc:docMkLst>
      <pc:sldChg chg="modSp">
        <pc:chgData name="Andrés Martínez" userId="S::904843@unizar.es::1cb29ff8-311c-4609-a6be-a7f7b8554a3b" providerId="AD" clId="Web-{C6F9F6A9-68A9-9EF1-2F81-ABCDB98C8F31}" dt="2023-11-23T08:02:36.519" v="12" actId="20577"/>
        <pc:sldMkLst>
          <pc:docMk/>
          <pc:sldMk cId="0" sldId="257"/>
        </pc:sldMkLst>
        <pc:spChg chg="mod">
          <ac:chgData name="Andrés Martínez" userId="S::904843@unizar.es::1cb29ff8-311c-4609-a6be-a7f7b8554a3b" providerId="AD" clId="Web-{C6F9F6A9-68A9-9EF1-2F81-ABCDB98C8F31}" dt="2023-11-23T08:02:36.519" v="12" actId="20577"/>
          <ac:spMkLst>
            <pc:docMk/>
            <pc:sldMk cId="0" sldId="257"/>
            <ac:spMk id="5" creationId="{96D0084D-72E7-70FC-DB7B-3B38D5D603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9597736-9346-A0E7-08F4-0A4A2F9058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B75BC00-2CF5-41FC-EE4B-7DB19AFDFAB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3783F03-AFC7-4EE7-A539-0BC5F3966FCE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157087E1-384E-D6B3-8D72-D49F148501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FD1D04A0-0A6C-C22F-E9E3-EC4D3914A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F3A0A404-9049-D253-AF8C-1703A41EB9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A6822951-36C0-6B50-1EC8-A19F231EF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4E9F13ED-6EAD-4FEF-8C50-11C85231E09B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>
            <a:extLst>
              <a:ext uri="{FF2B5EF4-FFF2-40B4-BE49-F238E27FC236}">
                <a16:creationId xmlns:a16="http://schemas.microsoft.com/office/drawing/2014/main" id="{B4D0C3B7-CBAB-9936-2D60-1061A8D2A1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2 Marcador de notas">
            <a:extLst>
              <a:ext uri="{FF2B5EF4-FFF2-40B4-BE49-F238E27FC236}">
                <a16:creationId xmlns:a16="http://schemas.microsoft.com/office/drawing/2014/main" id="{D8C45F28-A56F-86DB-EC7B-72F6DD488A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25604" name="3 Marcador de número de diapositiva">
            <a:extLst>
              <a:ext uri="{FF2B5EF4-FFF2-40B4-BE49-F238E27FC236}">
                <a16:creationId xmlns:a16="http://schemas.microsoft.com/office/drawing/2014/main" id="{0F782275-998C-0921-3D6E-B66C421AA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13B4A-F4CB-48AC-90C1-462106994864}" type="slidenum">
              <a:rPr lang="es-ES" altLang="es-ES">
                <a:latin typeface="Calibri" panose="020F0502020204030204" pitchFamily="34" charset="0"/>
              </a:rPr>
              <a:pPr/>
              <a:t>2</a:t>
            </a:fld>
            <a:endParaRPr lang="es-ES" altLang="es-E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>
            <a:extLst>
              <a:ext uri="{FF2B5EF4-FFF2-40B4-BE49-F238E27FC236}">
                <a16:creationId xmlns:a16="http://schemas.microsoft.com/office/drawing/2014/main" id="{B4D0C3B7-CBAB-9936-2D60-1061A8D2A1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2 Marcador de notas">
            <a:extLst>
              <a:ext uri="{FF2B5EF4-FFF2-40B4-BE49-F238E27FC236}">
                <a16:creationId xmlns:a16="http://schemas.microsoft.com/office/drawing/2014/main" id="{D8C45F28-A56F-86DB-EC7B-72F6DD488A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25604" name="3 Marcador de número de diapositiva">
            <a:extLst>
              <a:ext uri="{FF2B5EF4-FFF2-40B4-BE49-F238E27FC236}">
                <a16:creationId xmlns:a16="http://schemas.microsoft.com/office/drawing/2014/main" id="{0F782275-998C-0921-3D6E-B66C421AA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13B4A-F4CB-48AC-90C1-462106994864}" type="slidenum">
              <a:rPr lang="es-ES" altLang="es-ES">
                <a:latin typeface="Calibri" panose="020F0502020204030204" pitchFamily="34" charset="0"/>
              </a:rPr>
              <a:pPr/>
              <a:t>3</a:t>
            </a:fld>
            <a:endParaRPr lang="es-E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3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>
            <a:extLst>
              <a:ext uri="{FF2B5EF4-FFF2-40B4-BE49-F238E27FC236}">
                <a16:creationId xmlns:a16="http://schemas.microsoft.com/office/drawing/2014/main" id="{B4D0C3B7-CBAB-9936-2D60-1061A8D2A1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2 Marcador de notas">
            <a:extLst>
              <a:ext uri="{FF2B5EF4-FFF2-40B4-BE49-F238E27FC236}">
                <a16:creationId xmlns:a16="http://schemas.microsoft.com/office/drawing/2014/main" id="{D8C45F28-A56F-86DB-EC7B-72F6DD488A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25604" name="3 Marcador de número de diapositiva">
            <a:extLst>
              <a:ext uri="{FF2B5EF4-FFF2-40B4-BE49-F238E27FC236}">
                <a16:creationId xmlns:a16="http://schemas.microsoft.com/office/drawing/2014/main" id="{0F782275-998C-0921-3D6E-B66C421AA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13B4A-F4CB-48AC-90C1-462106994864}" type="slidenum">
              <a:rPr lang="es-ES" altLang="es-ES">
                <a:latin typeface="Calibri" panose="020F0502020204030204" pitchFamily="34" charset="0"/>
              </a:rPr>
              <a:pPr/>
              <a:t>4</a:t>
            </a:fld>
            <a:endParaRPr lang="es-E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9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>
            <a:extLst>
              <a:ext uri="{FF2B5EF4-FFF2-40B4-BE49-F238E27FC236}">
                <a16:creationId xmlns:a16="http://schemas.microsoft.com/office/drawing/2014/main" id="{B4D0C3B7-CBAB-9936-2D60-1061A8D2A1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2 Marcador de notas">
            <a:extLst>
              <a:ext uri="{FF2B5EF4-FFF2-40B4-BE49-F238E27FC236}">
                <a16:creationId xmlns:a16="http://schemas.microsoft.com/office/drawing/2014/main" id="{D8C45F28-A56F-86DB-EC7B-72F6DD488A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25604" name="3 Marcador de número de diapositiva">
            <a:extLst>
              <a:ext uri="{FF2B5EF4-FFF2-40B4-BE49-F238E27FC236}">
                <a16:creationId xmlns:a16="http://schemas.microsoft.com/office/drawing/2014/main" id="{0F782275-998C-0921-3D6E-B66C421AA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13B4A-F4CB-48AC-90C1-462106994864}" type="slidenum">
              <a:rPr lang="es-ES" altLang="es-ES">
                <a:latin typeface="Calibri" panose="020F0502020204030204" pitchFamily="34" charset="0"/>
              </a:rPr>
              <a:pPr/>
              <a:t>5</a:t>
            </a:fld>
            <a:endParaRPr lang="es-E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47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>
            <a:extLst>
              <a:ext uri="{FF2B5EF4-FFF2-40B4-BE49-F238E27FC236}">
                <a16:creationId xmlns:a16="http://schemas.microsoft.com/office/drawing/2014/main" id="{B4D0C3B7-CBAB-9936-2D60-1061A8D2A1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2 Marcador de notas">
            <a:extLst>
              <a:ext uri="{FF2B5EF4-FFF2-40B4-BE49-F238E27FC236}">
                <a16:creationId xmlns:a16="http://schemas.microsoft.com/office/drawing/2014/main" id="{D8C45F28-A56F-86DB-EC7B-72F6DD488A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25604" name="3 Marcador de número de diapositiva">
            <a:extLst>
              <a:ext uri="{FF2B5EF4-FFF2-40B4-BE49-F238E27FC236}">
                <a16:creationId xmlns:a16="http://schemas.microsoft.com/office/drawing/2014/main" id="{0F782275-998C-0921-3D6E-B66C421AA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13B4A-F4CB-48AC-90C1-462106994864}" type="slidenum">
              <a:rPr lang="es-ES" altLang="es-ES">
                <a:latin typeface="Calibri" panose="020F0502020204030204" pitchFamily="34" charset="0"/>
              </a:rPr>
              <a:pPr/>
              <a:t>6</a:t>
            </a:fld>
            <a:endParaRPr lang="es-E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034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1 Marcador de imagen de diapositiva">
            <a:extLst>
              <a:ext uri="{FF2B5EF4-FFF2-40B4-BE49-F238E27FC236}">
                <a16:creationId xmlns:a16="http://schemas.microsoft.com/office/drawing/2014/main" id="{B4D0C3B7-CBAB-9936-2D60-1061A8D2A1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2 Marcador de notas">
            <a:extLst>
              <a:ext uri="{FF2B5EF4-FFF2-40B4-BE49-F238E27FC236}">
                <a16:creationId xmlns:a16="http://schemas.microsoft.com/office/drawing/2014/main" id="{D8C45F28-A56F-86DB-EC7B-72F6DD488A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25604" name="3 Marcador de número de diapositiva">
            <a:extLst>
              <a:ext uri="{FF2B5EF4-FFF2-40B4-BE49-F238E27FC236}">
                <a16:creationId xmlns:a16="http://schemas.microsoft.com/office/drawing/2014/main" id="{0F782275-998C-0921-3D6E-B66C421AA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13B4A-F4CB-48AC-90C1-462106994864}" type="slidenum">
              <a:rPr lang="es-ES" altLang="es-ES">
                <a:latin typeface="Calibri" panose="020F0502020204030204" pitchFamily="34" charset="0"/>
              </a:rPr>
              <a:pPr/>
              <a:t>7</a:t>
            </a:fld>
            <a:endParaRPr lang="es-ES" altLang="es-E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5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0DDA953-49D1-5E0C-63E2-F5631E97D9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21388"/>
            <a:ext cx="12336463" cy="836612"/>
          </a:xfrm>
          <a:prstGeom prst="rect">
            <a:avLst/>
          </a:prstGeom>
          <a:solidFill>
            <a:srgbClr val="223D7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5" name="Picture 10" descr="logoDiapopeque2">
            <a:extLst>
              <a:ext uri="{FF2B5EF4-FFF2-40B4-BE49-F238E27FC236}">
                <a16:creationId xmlns:a16="http://schemas.microsoft.com/office/drawing/2014/main" id="{580D2902-8F7E-C8E1-3E67-213E49754E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8" y="6151563"/>
            <a:ext cx="23098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6" name="3 Marcador de fecha">
            <a:extLst>
              <a:ext uri="{FF2B5EF4-FFF2-40B4-BE49-F238E27FC236}">
                <a16:creationId xmlns:a16="http://schemas.microsoft.com/office/drawing/2014/main" id="{C17BB63D-41D6-28DA-2240-AD3477E6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A17C438B-DDD2-416D-8097-9780251E2FC6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7" name="4 Marcador de pie de página">
            <a:extLst>
              <a:ext uri="{FF2B5EF4-FFF2-40B4-BE49-F238E27FC236}">
                <a16:creationId xmlns:a16="http://schemas.microsoft.com/office/drawing/2014/main" id="{1D73429A-E5AF-BE5D-B1EB-886D6A93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>
            <a:extLst>
              <a:ext uri="{FF2B5EF4-FFF2-40B4-BE49-F238E27FC236}">
                <a16:creationId xmlns:a16="http://schemas.microsoft.com/office/drawing/2014/main" id="{244D4E92-EF5A-394F-1734-A7379C33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39E1678E-E1ED-47CF-88D9-5BB3C0C57F6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5815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6CF73CF3-729F-0023-EC2B-0FA5E853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15F18EE-9AE2-44AC-A75D-D1263D69761C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6C6040D7-A0B4-2D30-1B60-0DC44E78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02F412E-85DF-0800-1CF0-480AE01B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7E408-7152-43FA-A7CD-F1B17978F37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6041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795833E1-67C7-1AC2-4695-44C07161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C2C0682-46C7-4AFC-9BEF-47EC2C7F6845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C20BE2E-95E2-0721-D709-CBE5ED8CC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19230286-1F4E-CF98-FC4A-A6714AF1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00BC6-3C48-4693-8A92-F0EDAE8EFFC1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471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25B39EEA-1FB5-C1D4-E2EB-0C08FA1D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8C984B3-7426-45C1-B5FA-427708E71C8A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65CA323C-601C-B5A3-5A60-5A93DDE2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A8B3D98-ED5B-6FF2-2D52-E26F4FB1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BBDDB2-AA5C-4990-A6AF-03BDEF17E1F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78989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4827323-0517-5556-AEEA-A207D83A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E023C74-3FA3-40BB-9C14-F50BE9127D16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32073B9F-8CB4-DD96-748A-5AD40A86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C772EB6-C5F1-F5CA-9A62-3A52D42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54864-8B9F-4EFE-B287-C0D8F829582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7905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326492EF-C793-7843-1338-83BEA51E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BB11B-1555-49D7-9DF9-279A19AD1DD7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0496B882-20FE-1D6C-C4DE-9830B55C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1D143051-D60E-EBE1-68AB-62F976FD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988D8B-060C-4F83-83CC-9CE4760B5E4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21918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5880FCC6-1FC7-B07A-D9CA-0A387BA1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CA5AB-6C5D-4C59-BD6A-0B64B8FEE470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7C9915B5-80F8-00A5-DB86-22143E4E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E49A537-C5CA-BAE4-85BC-78CA914F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EBC51-97EE-4CE9-B5D4-679607D862FA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4929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E2184BB5-4F55-6905-FEC8-A5D14369E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0294F-2EA5-4553-990D-9F9C3639E0D0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A9340F38-EAD8-8B9D-C2AD-146783FC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59D2561-A984-B34E-028A-60EA2B90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B8190-B90C-400F-99FD-AEFE6CB54C2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8568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04470750-66DD-D032-37D4-5682DB64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608B3-5BB3-4546-B44A-24CE80DA663B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44E95FE9-280D-5E05-8D24-B0374A6A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0FD3A553-F45F-2616-A43F-3A926676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3D2EB-2F67-4EFD-BDCA-440D86D61049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4596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3 Marcador de fecha">
            <a:extLst>
              <a:ext uri="{FF2B5EF4-FFF2-40B4-BE49-F238E27FC236}">
                <a16:creationId xmlns:a16="http://schemas.microsoft.com/office/drawing/2014/main" id="{32C7AC3E-1F2B-4BBA-08CD-ADBD653E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C490B-3481-437C-988A-DB0505DE5EE5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8" name="4 Marcador de pie de página">
            <a:extLst>
              <a:ext uri="{FF2B5EF4-FFF2-40B4-BE49-F238E27FC236}">
                <a16:creationId xmlns:a16="http://schemas.microsoft.com/office/drawing/2014/main" id="{DACADE2C-C50B-2956-A587-912F8424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>
            <a:extLst>
              <a:ext uri="{FF2B5EF4-FFF2-40B4-BE49-F238E27FC236}">
                <a16:creationId xmlns:a16="http://schemas.microsoft.com/office/drawing/2014/main" id="{20FF5F72-BCAB-23DC-97F8-20AF6BF5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8BD605-7F72-4422-A088-CAA508ED7AF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975968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3 Marcador de fecha">
            <a:extLst>
              <a:ext uri="{FF2B5EF4-FFF2-40B4-BE49-F238E27FC236}">
                <a16:creationId xmlns:a16="http://schemas.microsoft.com/office/drawing/2014/main" id="{76C28705-3D93-D503-245F-8AD84B38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905FF-6B9A-4D18-853E-E8095AFB52CB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B76B0FA4-7F11-AD27-6CA5-93DED52E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CAE7B9D2-C5A3-8200-C98C-54D5F66C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82878-0940-48CF-904E-B786D74D22A5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1047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B550A8D-96C5-635F-8E4C-355A47B76D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21388"/>
            <a:ext cx="12192000" cy="836612"/>
          </a:xfrm>
          <a:prstGeom prst="rect">
            <a:avLst/>
          </a:prstGeom>
          <a:solidFill>
            <a:srgbClr val="223D7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5" name="Imagen 7">
            <a:extLst>
              <a:ext uri="{FF2B5EF4-FFF2-40B4-BE49-F238E27FC236}">
                <a16:creationId xmlns:a16="http://schemas.microsoft.com/office/drawing/2014/main" id="{F491B977-8A34-D32C-E6EF-1C94F7D5D9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6237288"/>
            <a:ext cx="1517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922F2FA5-9FC3-D7BB-8E3E-60D6B9C0A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6F06933C-8560-4583-A595-856A023E8BC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0458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>
            <a:extLst>
              <a:ext uri="{FF2B5EF4-FFF2-40B4-BE49-F238E27FC236}">
                <a16:creationId xmlns:a16="http://schemas.microsoft.com/office/drawing/2014/main" id="{351D79AD-006B-EC96-8EAF-02E1AEE1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997FB-D42A-4594-A57C-1FFC5B7A07D6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2E7D5896-E6B3-439D-4EA2-EB43578F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7C49CCA1-A159-B0B8-4FBB-D1DC4EDE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47714-C1E8-4153-8CD0-728C15EB0C4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27315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D89D1B4C-4529-B835-A56D-4CA5251A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4CD9A-1273-4C3D-A212-48449A58224C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2E86B991-05AC-8887-BB19-ECC2AA47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A117E0B0-3ED4-6808-DE6C-9000564A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F0FC91-B809-44D2-8187-FDB3BE833C0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71288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87E99BCA-253E-BA20-0F47-51732F36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7F01F-DB2D-4E10-AE62-59BE26A61CF1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DD2E720C-1E8E-0682-64D1-6F6F5FDA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D5CFE588-93E2-A0B0-8B04-4530241B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6EEFE-BB2A-4B49-93C5-AD868A87DD9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566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4C3248C3-9CA0-45F3-534C-24AE3672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3C09F-A4D2-4131-AD53-DFADBDB0034D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21EFD854-67A7-D45B-5948-9D7E2E0F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44AF1162-BA20-0A61-1D12-58C910BF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06FD64-3DEA-427A-9EB9-5CC326289D3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85588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B5A0838D-4A80-1A3A-EB4E-A0E79772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48953-F883-4AA4-80E4-0536AEE053D3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81CAA2D5-CFDA-0DB1-A128-002571FE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8F675665-D2CC-78B4-F471-8387915C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7DCF2-7CEB-44A8-A4EC-2AD0283AE2D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720916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D8AAB30-2FFB-6468-2558-C29E2160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776704-1D15-4974-AD69-A913CCAC400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25308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4457400A-A1C5-420E-EF5F-A3C1FD105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FE3FE87-001B-42A8-A4DE-D6AB4555113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61731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661DE525-5D8E-0E22-9A8A-E47BA2342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B1A638C-BB7D-41B8-8428-43425C65126A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29257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767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767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CDDBC614-D129-9446-AB92-03D306BA4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DC6DD6C-763E-4DAE-B57E-424C3792BD8A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492733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F8022326-999E-5DB2-B6CF-4F34841300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2FB96A5-39AB-4693-9A24-5A2F2B22BDCA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9972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312EAE4-EDEA-B089-0316-B1378D5F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9C25D1B8-0AB7-4B75-B45A-91BB1D60BC19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BA9C135C-9747-1C75-ADD4-C07D8ECC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5CFD44D1-8E2A-8729-30CA-61A8F245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D77D0-FB40-4B14-A61F-B5C5048A44C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189741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2D476E7D-C173-41AB-3F92-5D15C4E79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DD99FC-A933-4792-85B5-C4D3E731FC01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418987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982DE15F-C155-BED7-357F-FBC171473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2015A7-8F43-4D7E-96C5-D14AF3399D25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994317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6FE6302-5435-33C5-F2CE-EF7E0266DB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59FCD5-13FD-4AA3-AAFD-2CFFB30D41B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827564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E19545C3-7FD7-A90F-DCE2-E54318D6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4452AB-51B1-474B-9A10-5CA5D35DD9E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063534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31FC71D6-B142-64CD-3B29-2903B9F900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0B1513-2242-4C30-9B64-A8BA88E5F1C5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426599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6022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60228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9496E5A3-D398-8F75-65A4-4C5044F3DE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F06DF86-ED76-4DE8-BE71-27DCF033F9A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311182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A705E96-60DA-B624-0619-DDAF90F36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09B27F-AC2C-4FF5-BDC1-0CC0D2FCBF3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737730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C448E6E8-D74F-C363-763E-69EFA37C0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41B0DDF-6C27-4607-95BB-B67312CEC8F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904745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7B417A85-1B2F-FCCD-EF37-865F1A764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46B901-8CAD-4CA0-8161-E0C6DAC0FAFC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45859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767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767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A31CC0E4-07C6-4232-831C-59D5F76238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BF148D-22B9-4450-8E34-19A029B86EA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1218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7F9EC846-0B1D-8779-3193-502D429B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15F5C48-82DA-46F8-A90B-D8AF8EED333E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FC12ABA9-BB8F-7299-F28F-A0FCCF2E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DD96D20-D7D9-F235-382D-971B9DF0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4D916-5BF7-4D36-B224-AC3FD90021A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349982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7D8AA393-045B-902F-A154-58FD005690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680869-8113-4771-90B4-7C50E8F2E31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670971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506F59A8-247C-038A-028D-E4A2DF9EA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8E1BC4-FD1F-4718-8350-E44FA72F43F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531783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651629AC-255F-6285-AC42-2EC8C2109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AC8DA0-864D-4850-9F4D-25E684F3E99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63027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2931E4E0-9CF9-0461-1C43-02E7E0BEE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2582EF2-E86F-450C-8C6C-A1470D0BCAA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27747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2F74239-97F8-C890-9D3D-5D0DFCC3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93047B-EEF1-4945-B1CE-0E730FEBA64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509943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88B72613-A7C1-4E60-AE84-34FA8F93B0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0731C1-5A5D-4B13-9FD8-E021A13D671A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607503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6022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60228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5904218E-A40A-2A76-D0BC-CA9B0156C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589230-74EA-4233-AC86-5F12B841F4DA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491390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0F52971A-C435-812E-39FE-6F00953F1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81AEC97-3DA1-4F03-9C7F-AE7C28992DD5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545650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12F8D5C1-03E0-5123-D69B-7C505655A9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37C226-DA7D-492C-8235-76DDC4693E4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952380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A828DAA8-0CB0-621A-8AF8-3CC280941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3942D7-1CD9-476A-B7B2-C35563701D6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9251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4510E8B2-3AF8-105B-B881-A8330563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FDD1161-AD38-4C5A-8DED-5D09D7E6A8ED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77F29DE6-F10C-96F8-684A-A2402F98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050B58CA-EF5E-3B9C-0CD8-3F360EF0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AC3CF-23B0-4F23-8C72-0FEAF0C9BC7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628948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767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767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E8809AF1-525D-21F0-4D6B-73030D6142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5D867FF-1B25-4644-B69D-EE00E68D740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5417092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05B745DA-0B0C-BCD8-EE4A-0E20FF4950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0CE42F-C9DC-4F93-907E-A280CEE4EC1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447774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97F66408-8799-EC5B-1FB1-B98F2C074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095FA5-FF09-4B44-9C46-6EF5C60ABD9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443536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6FF152D3-12D3-FFDA-3CA0-DCEBF5194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0D9881-5319-4735-8788-CD21EBB646E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088307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D9D4316B-1E74-CA0E-1081-36A08283A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5D7CB8-CC61-4E10-A999-9B67BF0B4DC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3620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BCDE81AA-F0D3-1740-6473-FDB653E95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97F6CE-0EFC-4E4B-BACF-090FE130DEE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9784473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DF36D46C-491E-E7F5-0147-82577F8261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874233-6D65-4604-954F-1318B2EDB80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291174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6022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60228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3D1A8875-E96C-8222-CE0E-412FEDF9F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CD579D2-418C-4E40-9170-1F4799E873A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885361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4FFBA46B-1AEB-FD7E-4BFA-7D129361A2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3D6AED-367B-4E9E-AEF8-2199E43E605C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735130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B6704545-26C9-446E-C25B-E892CB8C22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E0079E3-BFBC-409E-94A8-A269BF12398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5816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DF2BA530-0F18-31D8-42EF-156E29D5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8D6E4C0-40E0-4C9E-BCE7-463D750152F3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24557653-7F07-A3B9-A26D-F6740BC5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64B3FDE0-E109-A38C-D83E-130308AA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461E2-564F-4C51-BDE7-3467FC5C136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07092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DB58BA2B-DBEE-1D47-323E-23001F4EC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B0EBE7-AF19-407E-BF96-C56F6598C98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9030640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2767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2767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1D3EB447-5E68-172B-0DC0-3297D338E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AC3C5B-2406-43C3-ADCE-BC3089FDE74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107601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7CBB799A-F101-0C4E-20F5-D1AF2F4DFB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14160B-60B0-4B05-9690-8139E269AB1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519162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A6753634-7D10-3A51-F671-3CE11AD93A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75F9F0-5762-4CAB-8D24-72B9560CC0F2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000970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0FBA8866-F85B-C438-A39C-5D93BC503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522994F-BE26-4C14-B58E-4ADA0AAF8ED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854533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BF97D2C7-0614-42DB-365F-05B58CF696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B645C21-0244-4156-9D2C-EC1B52C2DCB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247297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0997FAD-418C-9F46-A2C7-F39DA59DC7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0925B9A-A82F-4CAD-A585-3FC7C23D926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0785613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C2141E25-D8ED-420E-F1EF-E9AD421F4A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0A7DD8-D188-4FD9-B726-B08374D11E6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4916203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6022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60228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25A575BB-260C-BA7F-CC0A-21A3F57EF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2E4C99-004A-4D93-8500-3138803E5D2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3810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>
            <a:extLst>
              <a:ext uri="{FF2B5EF4-FFF2-40B4-BE49-F238E27FC236}">
                <a16:creationId xmlns:a16="http://schemas.microsoft.com/office/drawing/2014/main" id="{50754E03-B492-1515-A7BD-3493EF9A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4405BFC7-32A5-4DFF-B50F-C0B2F52DEA96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8" name="7 Marcador de pie de página">
            <a:extLst>
              <a:ext uri="{FF2B5EF4-FFF2-40B4-BE49-F238E27FC236}">
                <a16:creationId xmlns:a16="http://schemas.microsoft.com/office/drawing/2014/main" id="{BBD52EDC-5ED3-3E4A-7A98-C7BDC6CA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>
            <a:extLst>
              <a:ext uri="{FF2B5EF4-FFF2-40B4-BE49-F238E27FC236}">
                <a16:creationId xmlns:a16="http://schemas.microsoft.com/office/drawing/2014/main" id="{3C8FBF2D-3B99-463E-913F-F6B6929D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2E640-5F60-4E79-B073-B968CF6779A1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6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4A26649A-9FF2-1FBA-72FE-549E8313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B65886AF-B26E-44B6-B53B-E358FEC7DAC5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C0254832-E4B6-D0FE-8B4D-C7425499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FDBE6764-14D7-8713-EA06-41C23985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7DAA1D-862B-4274-BE00-3B4837F7ED35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7592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>
            <a:extLst>
              <a:ext uri="{FF2B5EF4-FFF2-40B4-BE49-F238E27FC236}">
                <a16:creationId xmlns:a16="http://schemas.microsoft.com/office/drawing/2014/main" id="{8EB447D8-F3F6-43BD-4A3F-4021CF82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165630C9-28FD-4E5A-9931-7924A3420388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3" name="2 Marcador de pie de página">
            <a:extLst>
              <a:ext uri="{FF2B5EF4-FFF2-40B4-BE49-F238E27FC236}">
                <a16:creationId xmlns:a16="http://schemas.microsoft.com/office/drawing/2014/main" id="{E3CEE358-7E00-1249-7926-543D6D26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24E6A9E6-BA55-27E5-30D5-0D013A9E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59B687-D4F6-4679-B3F5-BE73D09655C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9050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195C0B7F-1691-CFA2-C76C-F1C14B04E4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21388"/>
            <a:ext cx="12192000" cy="836612"/>
          </a:xfrm>
          <a:prstGeom prst="rect">
            <a:avLst/>
          </a:prstGeom>
          <a:solidFill>
            <a:srgbClr val="223D7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pic>
        <p:nvPicPr>
          <p:cNvPr id="1027" name="Picture 8" descr="logoDiapopeque2">
            <a:extLst>
              <a:ext uri="{FF2B5EF4-FFF2-40B4-BE49-F238E27FC236}">
                <a16:creationId xmlns:a16="http://schemas.microsoft.com/office/drawing/2014/main" id="{8C68FEAC-8B99-9131-6A65-1BE1909B7C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8" y="6165850"/>
            <a:ext cx="230981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1 Marcador de título">
            <a:extLst>
              <a:ext uri="{FF2B5EF4-FFF2-40B4-BE49-F238E27FC236}">
                <a16:creationId xmlns:a16="http://schemas.microsoft.com/office/drawing/2014/main" id="{CC07F700-F66A-616F-E28A-13350D2704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1029" name="2 Marcador de texto">
            <a:extLst>
              <a:ext uri="{FF2B5EF4-FFF2-40B4-BE49-F238E27FC236}">
                <a16:creationId xmlns:a16="http://schemas.microsoft.com/office/drawing/2014/main" id="{28BACBFB-4359-986D-EF46-FD3F7DD0F3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D6228417-D7B8-C608-25E2-BEBFD96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3888" y="6165850"/>
            <a:ext cx="3860800" cy="576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Título de la presentación</a:t>
            </a:r>
          </a:p>
          <a:p>
            <a:pPr>
              <a:defRPr/>
            </a:pPr>
            <a:r>
              <a:rPr lang="es-ES">
                <a:solidFill>
                  <a:schemeClr val="tx1"/>
                </a:solidFill>
              </a:rPr>
              <a:t>Subtítulo</a:t>
            </a:r>
          </a:p>
          <a:p>
            <a:pPr>
              <a:defRPr/>
            </a:pPr>
            <a:r>
              <a:rPr lang="es-ES">
                <a:solidFill>
                  <a:schemeClr val="tx1"/>
                </a:solidFill>
              </a:rPr>
              <a:t>Fecha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>
            <a:extLst>
              <a:ext uri="{FF2B5EF4-FFF2-40B4-BE49-F238E27FC236}">
                <a16:creationId xmlns:a16="http://schemas.microsoft.com/office/drawing/2014/main" id="{B6D82251-B247-104C-1D7B-83ECD8F26A0D}"/>
              </a:ext>
            </a:extLst>
          </p:cNvPr>
          <p:cNvSpPr/>
          <p:nvPr userDrawn="1"/>
        </p:nvSpPr>
        <p:spPr>
          <a:xfrm>
            <a:off x="0" y="6021388"/>
            <a:ext cx="12192000" cy="8366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2051" name="1 Marcador de título">
            <a:extLst>
              <a:ext uri="{FF2B5EF4-FFF2-40B4-BE49-F238E27FC236}">
                <a16:creationId xmlns:a16="http://schemas.microsoft.com/office/drawing/2014/main" id="{3287944A-5907-0624-29E1-902D91B64B6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2052" name="2 Marcador de texto">
            <a:extLst>
              <a:ext uri="{FF2B5EF4-FFF2-40B4-BE49-F238E27FC236}">
                <a16:creationId xmlns:a16="http://schemas.microsoft.com/office/drawing/2014/main" id="{CAA7169D-3A31-C51F-7EB5-04D2E9D595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EC0A6544-291E-6466-6189-7DCDB3847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6EE37575-056C-80E2-1E27-65D6C83A4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160178A-BE56-4AA9-99DF-F900EEFB12F2}" type="slidenum">
              <a:rPr lang="es-ES" altLang="es-ES"/>
              <a:pPr/>
              <a:t>‹Nº›</a:t>
            </a:fld>
            <a:endParaRPr lang="es-ES" altLang="es-ES"/>
          </a:p>
        </p:txBody>
      </p:sp>
      <p:pic>
        <p:nvPicPr>
          <p:cNvPr id="2055" name="Imagen 1">
            <a:extLst>
              <a:ext uri="{FF2B5EF4-FFF2-40B4-BE49-F238E27FC236}">
                <a16:creationId xmlns:a16="http://schemas.microsoft.com/office/drawing/2014/main" id="{602726EA-6AA6-9974-FDA0-88D425EC6E6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6237288"/>
            <a:ext cx="1517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>
            <a:extLst>
              <a:ext uri="{FF2B5EF4-FFF2-40B4-BE49-F238E27FC236}">
                <a16:creationId xmlns:a16="http://schemas.microsoft.com/office/drawing/2014/main" id="{5A7D558D-1E1B-5079-AFC6-8785D909B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6165850"/>
          </a:xfrm>
          <a:prstGeom prst="rect">
            <a:avLst/>
          </a:prstGeom>
          <a:solidFill>
            <a:srgbClr val="223D7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3075" name="1 Marcador de título">
            <a:extLst>
              <a:ext uri="{FF2B5EF4-FFF2-40B4-BE49-F238E27FC236}">
                <a16:creationId xmlns:a16="http://schemas.microsoft.com/office/drawing/2014/main" id="{E5482A59-E3A3-027D-CFCF-B4E0A033FA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3076" name="2 Marcador de texto">
            <a:extLst>
              <a:ext uri="{FF2B5EF4-FFF2-40B4-BE49-F238E27FC236}">
                <a16:creationId xmlns:a16="http://schemas.microsoft.com/office/drawing/2014/main" id="{8B67719E-E62B-3A91-FE4E-667C4BC0BA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72D268FB-EAF7-00D6-5929-ADC9DA3DA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2C9AB-E6FC-4910-81BF-52DB4C4F8A04}" type="datetimeFigureOut">
              <a:rPr lang="es-ES"/>
              <a:pPr>
                <a:defRPr/>
              </a:pPr>
              <a:t>23/11/2023</a:t>
            </a:fld>
            <a:endParaRPr lang="es-E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4849B9DB-02E1-3D03-2F7A-9133A3A04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682A8AA-8A18-284B-BAB2-FB0CBBC73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7E7D851-F341-4615-AA53-4CACB5C85AD9}" type="slidenum">
              <a:rPr lang="es-ES" altLang="es-ES"/>
              <a:pPr/>
              <a:t>‹Nº›</a:t>
            </a:fld>
            <a:endParaRPr lang="es-ES" altLang="es-ES"/>
          </a:p>
        </p:txBody>
      </p:sp>
      <p:pic>
        <p:nvPicPr>
          <p:cNvPr id="3080" name="Imagen 10">
            <a:extLst>
              <a:ext uri="{FF2B5EF4-FFF2-40B4-BE49-F238E27FC236}">
                <a16:creationId xmlns:a16="http://schemas.microsoft.com/office/drawing/2014/main" id="{5EDAF89F-BB82-775E-ACFD-C3AE6E575B2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2349500"/>
            <a:ext cx="5719762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Imagen 2">
            <a:extLst>
              <a:ext uri="{FF2B5EF4-FFF2-40B4-BE49-F238E27FC236}">
                <a16:creationId xmlns:a16="http://schemas.microsoft.com/office/drawing/2014/main" id="{5A6E2C69-98EA-C46D-B761-59B5C3AE5A8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963" y="6323013"/>
            <a:ext cx="15954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4813D99-23D8-C54D-29E1-671E13A682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21388"/>
            <a:ext cx="12192000" cy="836612"/>
          </a:xfrm>
          <a:prstGeom prst="rect">
            <a:avLst/>
          </a:prstGeom>
          <a:solidFill>
            <a:srgbClr val="223D7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4099" name="1 Marcador de título">
            <a:extLst>
              <a:ext uri="{FF2B5EF4-FFF2-40B4-BE49-F238E27FC236}">
                <a16:creationId xmlns:a16="http://schemas.microsoft.com/office/drawing/2014/main" id="{52507F02-EEAF-AC00-D7AB-17B74210AD0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4100" name="2 Marcador de texto">
            <a:extLst>
              <a:ext uri="{FF2B5EF4-FFF2-40B4-BE49-F238E27FC236}">
                <a16:creationId xmlns:a16="http://schemas.microsoft.com/office/drawing/2014/main" id="{95BDBAFF-4DA1-731D-CD18-AC825D7598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77C320E9-29B1-6FE9-B84C-9542A8A5C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2904B2BE-00FC-4380-B21E-B705BB050A52}" type="slidenum">
              <a:rPr lang="es-ES" altLang="es-ES"/>
              <a:pPr/>
              <a:t>‹Nº›</a:t>
            </a:fld>
            <a:endParaRPr lang="es-ES" altLang="es-ES"/>
          </a:p>
        </p:txBody>
      </p:sp>
      <p:pic>
        <p:nvPicPr>
          <p:cNvPr id="4102" name="Imagen 7">
            <a:extLst>
              <a:ext uri="{FF2B5EF4-FFF2-40B4-BE49-F238E27FC236}">
                <a16:creationId xmlns:a16="http://schemas.microsoft.com/office/drawing/2014/main" id="{61D8F55E-3FA5-1536-B554-B7D1485B79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6237288"/>
            <a:ext cx="1517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32CA84F-CE48-2AB7-419B-11612A093F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21388"/>
            <a:ext cx="12192000" cy="836612"/>
          </a:xfrm>
          <a:prstGeom prst="rect">
            <a:avLst/>
          </a:prstGeom>
          <a:solidFill>
            <a:srgbClr val="223D7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123" name="1 Marcador de título">
            <a:extLst>
              <a:ext uri="{FF2B5EF4-FFF2-40B4-BE49-F238E27FC236}">
                <a16:creationId xmlns:a16="http://schemas.microsoft.com/office/drawing/2014/main" id="{4684C069-87ED-D626-9D6E-7E132D2902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5124" name="2 Marcador de texto">
            <a:extLst>
              <a:ext uri="{FF2B5EF4-FFF2-40B4-BE49-F238E27FC236}">
                <a16:creationId xmlns:a16="http://schemas.microsoft.com/office/drawing/2014/main" id="{92CEC7F1-8F73-277D-A514-93C4783515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7C395388-6119-EEC7-B4E2-CADC0122B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28C73FDB-A5A0-4F9D-9B74-D887C59CC417}" type="slidenum">
              <a:rPr lang="es-ES" altLang="es-ES"/>
              <a:pPr/>
              <a:t>‹Nº›</a:t>
            </a:fld>
            <a:endParaRPr lang="es-ES" altLang="es-ES"/>
          </a:p>
        </p:txBody>
      </p:sp>
      <p:pic>
        <p:nvPicPr>
          <p:cNvPr id="5126" name="Imagen 7">
            <a:extLst>
              <a:ext uri="{FF2B5EF4-FFF2-40B4-BE49-F238E27FC236}">
                <a16:creationId xmlns:a16="http://schemas.microsoft.com/office/drawing/2014/main" id="{500D3D44-DB9E-D193-C051-2E8D1B1484B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6237288"/>
            <a:ext cx="1517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58FAB8-5D9E-B52B-199F-E0FA0B34D20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21388"/>
            <a:ext cx="12192000" cy="836612"/>
          </a:xfrm>
          <a:prstGeom prst="rect">
            <a:avLst/>
          </a:prstGeom>
          <a:solidFill>
            <a:srgbClr val="223D7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6147" name="1 Marcador de título">
            <a:extLst>
              <a:ext uri="{FF2B5EF4-FFF2-40B4-BE49-F238E27FC236}">
                <a16:creationId xmlns:a16="http://schemas.microsoft.com/office/drawing/2014/main" id="{BA067434-A4D7-ED0D-DE03-E4DBF5D650F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6148" name="2 Marcador de texto">
            <a:extLst>
              <a:ext uri="{FF2B5EF4-FFF2-40B4-BE49-F238E27FC236}">
                <a16:creationId xmlns:a16="http://schemas.microsoft.com/office/drawing/2014/main" id="{F4603A42-94D1-946E-A9AE-E79ECE6F86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2B83F29A-07AE-780B-EEEE-EC15976A0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C4A04445-D55C-4E44-8B37-F80B838B4260}" type="slidenum">
              <a:rPr lang="es-ES" altLang="es-ES"/>
              <a:pPr/>
              <a:t>‹Nº›</a:t>
            </a:fld>
            <a:endParaRPr lang="es-ES" altLang="es-ES"/>
          </a:p>
        </p:txBody>
      </p:sp>
      <p:pic>
        <p:nvPicPr>
          <p:cNvPr id="6150" name="Imagen 7">
            <a:extLst>
              <a:ext uri="{FF2B5EF4-FFF2-40B4-BE49-F238E27FC236}">
                <a16:creationId xmlns:a16="http://schemas.microsoft.com/office/drawing/2014/main" id="{A05ACF02-E161-52CB-409A-3EA8F9E9724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6237288"/>
            <a:ext cx="1517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B149608-B19E-23CB-540B-E935ECDE1F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021388"/>
            <a:ext cx="12192000" cy="836612"/>
          </a:xfrm>
          <a:prstGeom prst="rect">
            <a:avLst/>
          </a:prstGeom>
          <a:solidFill>
            <a:srgbClr val="223D7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7171" name="1 Marcador de título">
            <a:extLst>
              <a:ext uri="{FF2B5EF4-FFF2-40B4-BE49-F238E27FC236}">
                <a16:creationId xmlns:a16="http://schemas.microsoft.com/office/drawing/2014/main" id="{0E06FBB2-ADCA-6533-2CA4-CF8079AB1B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</a:p>
        </p:txBody>
      </p:sp>
      <p:sp>
        <p:nvSpPr>
          <p:cNvPr id="7172" name="2 Marcador de texto">
            <a:extLst>
              <a:ext uri="{FF2B5EF4-FFF2-40B4-BE49-F238E27FC236}">
                <a16:creationId xmlns:a16="http://schemas.microsoft.com/office/drawing/2014/main" id="{47956A35-156E-1038-DF47-FF50788E62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8DEAB679-2DE9-A3CE-49C0-881422177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Calibri" panose="020F0502020204030204" pitchFamily="34" charset="0"/>
              </a:defRPr>
            </a:lvl1pPr>
          </a:lstStyle>
          <a:p>
            <a:fld id="{2D494886-DB41-462E-8CEE-EE38AB53C142}" type="slidenum">
              <a:rPr lang="es-ES" altLang="es-ES"/>
              <a:pPr/>
              <a:t>‹Nº›</a:t>
            </a:fld>
            <a:endParaRPr lang="es-ES" altLang="es-ES"/>
          </a:p>
        </p:txBody>
      </p:sp>
      <p:pic>
        <p:nvPicPr>
          <p:cNvPr id="7174" name="Imagen 7">
            <a:extLst>
              <a:ext uri="{FF2B5EF4-FFF2-40B4-BE49-F238E27FC236}">
                <a16:creationId xmlns:a16="http://schemas.microsoft.com/office/drawing/2014/main" id="{03E04CCC-9506-2FF2-A041-7669CE01F0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0" y="6237288"/>
            <a:ext cx="1517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voi.id/en/otomotif/31682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emistrylearner.com/tyndall-effect.html" TargetMode="Externa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6276AC66-2F08-FA4C-067A-1831921CDCE3}"/>
              </a:ext>
            </a:extLst>
          </p:cNvPr>
          <p:cNvSpPr txBox="1">
            <a:spLocks/>
          </p:cNvSpPr>
          <p:nvPr/>
        </p:nvSpPr>
        <p:spPr>
          <a:xfrm>
            <a:off x="2160059" y="1276526"/>
            <a:ext cx="7872587" cy="2539059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s-ES" sz="28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Look &amp; Dev </a:t>
            </a:r>
            <a:r>
              <a:rPr lang="es-ES" sz="280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Session</a:t>
            </a:r>
            <a:r>
              <a:rPr lang="es-ES" sz="28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endParaRPr lang="es-ES" sz="2800">
              <a:solidFill>
                <a:schemeClr val="accent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ctr">
              <a:defRPr/>
            </a:pPr>
            <a:endParaRPr lang="es-ES" b="1">
              <a:solidFill>
                <a:srgbClr val="898989"/>
              </a:solidFill>
              <a:cs typeface="Arial"/>
            </a:endParaRPr>
          </a:p>
          <a:p>
            <a:pPr algn="ctr">
              <a:defRPr/>
            </a:pPr>
            <a:r>
              <a:rPr lang="es-ES" sz="2800" err="1">
                <a:solidFill>
                  <a:schemeClr val="tx1"/>
                </a:solidFill>
                <a:latin typeface="Arial"/>
                <a:cs typeface="Arial"/>
              </a:rPr>
              <a:t>Fog</a:t>
            </a:r>
            <a:r>
              <a:rPr lang="es-ES" sz="28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2800" err="1">
                <a:solidFill>
                  <a:schemeClr val="tx1"/>
                </a:solidFill>
                <a:latin typeface="Arial"/>
                <a:cs typeface="Arial"/>
              </a:rPr>
              <a:t>lights</a:t>
            </a:r>
            <a:r>
              <a:rPr lang="es-ES" sz="2800">
                <a:solidFill>
                  <a:schemeClr val="tx1"/>
                </a:solidFill>
                <a:latin typeface="Arial"/>
                <a:cs typeface="Arial"/>
              </a:rPr>
              <a:t>: </a:t>
            </a:r>
            <a:r>
              <a:rPr lang="es-ES" sz="2800" err="1">
                <a:solidFill>
                  <a:schemeClr val="tx1"/>
                </a:solidFill>
                <a:latin typeface="Arial"/>
                <a:cs typeface="Arial"/>
              </a:rPr>
              <a:t>Participating</a:t>
            </a:r>
            <a:r>
              <a:rPr lang="es-ES" sz="2800">
                <a:solidFill>
                  <a:schemeClr val="tx1"/>
                </a:solidFill>
                <a:latin typeface="Arial"/>
                <a:cs typeface="Arial"/>
              </a:rPr>
              <a:t> Media and Tyndall </a:t>
            </a:r>
            <a:r>
              <a:rPr lang="es-ES" sz="2800" err="1">
                <a:solidFill>
                  <a:schemeClr val="tx1"/>
                </a:solidFill>
                <a:latin typeface="Arial"/>
                <a:cs typeface="Arial"/>
              </a:rPr>
              <a:t>Effect</a:t>
            </a:r>
            <a:endParaRPr lang="es-ES" sz="28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s-ES" sz="1000" b="1">
              <a:solidFill>
                <a:srgbClr val="376092"/>
              </a:solidFill>
              <a:latin typeface="+mn-lt"/>
              <a:cs typeface="Calibri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s-ES" sz="10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s-ES" sz="10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es-ES" sz="100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800" err="1">
                <a:solidFill>
                  <a:schemeClr val="tx1"/>
                </a:solidFill>
                <a:latin typeface="Arial"/>
                <a:cs typeface="Arial"/>
              </a:rPr>
              <a:t>Modeling</a:t>
            </a:r>
            <a:r>
              <a:rPr lang="es-ES" sz="1800">
                <a:solidFill>
                  <a:schemeClr val="tx1"/>
                </a:solidFill>
                <a:latin typeface="Arial"/>
                <a:cs typeface="Arial"/>
              </a:rPr>
              <a:t> and </a:t>
            </a:r>
            <a:r>
              <a:rPr lang="es-ES" sz="1800" err="1">
                <a:solidFill>
                  <a:schemeClr val="tx1"/>
                </a:solidFill>
                <a:latin typeface="Arial"/>
                <a:cs typeface="Arial"/>
              </a:rPr>
              <a:t>Simulation</a:t>
            </a:r>
            <a:r>
              <a:rPr lang="es-ES" sz="18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1800" err="1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lang="es-ES" sz="180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1800" err="1">
                <a:solidFill>
                  <a:schemeClr val="tx1"/>
                </a:solidFill>
                <a:latin typeface="Arial"/>
                <a:cs typeface="Arial"/>
              </a:rPr>
              <a:t>Appearance</a:t>
            </a:r>
            <a:endParaRPr lang="es-ES" sz="1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5D1E1E2D-2B5A-85D6-079D-1BDF81F7C92D}"/>
              </a:ext>
            </a:extLst>
          </p:cNvPr>
          <p:cNvSpPr txBox="1">
            <a:spLocks/>
          </p:cNvSpPr>
          <p:nvPr/>
        </p:nvSpPr>
        <p:spPr bwMode="auto">
          <a:xfrm>
            <a:off x="5010503" y="4174008"/>
            <a:ext cx="2171700" cy="139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900">
                <a:solidFill>
                  <a:schemeClr val="bg1"/>
                </a:solidFill>
                <a:latin typeface="Calibri"/>
                <a:cs typeface="Calibri"/>
              </a:rPr>
              <a:t>Título de la presentación</a:t>
            </a:r>
          </a:p>
          <a:p>
            <a:pPr algn="ctr" eaLnBrk="1" hangingPunct="1"/>
            <a:r>
              <a:rPr lang="es-ES" altLang="es-ES" sz="1400">
                <a:latin typeface="Arial"/>
                <a:cs typeface="Calibri"/>
              </a:rPr>
              <a:t>Luis Calderón Robustillo</a:t>
            </a:r>
            <a:endParaRPr lang="es-ES" altLang="es-ES" sz="1400">
              <a:latin typeface="Arial"/>
              <a:cs typeface="Calibri" panose="020F0502020204030204" pitchFamily="34" charset="0"/>
            </a:endParaRPr>
          </a:p>
          <a:p>
            <a:pPr algn="ctr" eaLnBrk="1" hangingPunct="1"/>
            <a:r>
              <a:rPr lang="es-ES" altLang="es-ES" sz="1400">
                <a:latin typeface="Arial"/>
                <a:cs typeface="Calibri"/>
              </a:rPr>
              <a:t>Andrés Martínez Silva</a:t>
            </a:r>
            <a:endParaRPr lang="es-ES" altLang="es-ES" sz="1400">
              <a:latin typeface="Arial"/>
              <a:cs typeface="Calibri" panose="020F0502020204030204" pitchFamily="34" charset="0"/>
            </a:endParaRPr>
          </a:p>
          <a:p>
            <a:pPr algn="ctr"/>
            <a:endParaRPr lang="es-ES" altLang="es-ES" sz="1400">
              <a:latin typeface="Arial"/>
              <a:cs typeface="Calibri" panose="020F0502020204030204" pitchFamily="34" charset="0"/>
            </a:endParaRPr>
          </a:p>
          <a:p>
            <a:pPr algn="ctr"/>
            <a:endParaRPr lang="es-ES" altLang="es-ES" sz="1400">
              <a:latin typeface="Arial"/>
              <a:cs typeface="Calibri" panose="020F0502020204030204" pitchFamily="34" charset="0"/>
            </a:endParaRPr>
          </a:p>
          <a:p>
            <a:pPr algn="ctr"/>
            <a:endParaRPr lang="es-ES" altLang="es-ES" sz="1400">
              <a:latin typeface="Arial"/>
              <a:cs typeface="Calibri"/>
            </a:endParaRPr>
          </a:p>
          <a:p>
            <a:pPr algn="ctr"/>
            <a:r>
              <a:rPr lang="es-ES" sz="1400">
                <a:latin typeface="Arial"/>
                <a:cs typeface="Calibri"/>
              </a:rPr>
              <a:t>20 / 11/ 2023</a:t>
            </a:r>
          </a:p>
        </p:txBody>
      </p:sp>
      <p:pic>
        <p:nvPicPr>
          <p:cNvPr id="7" name="Imagen 6" descr="Archivo:Escuela de Ingeniería y Arquitectura (EINA) de la Universidad de  Zaragoza - logo.svg - Wikipedia, la enciclopedia libre">
            <a:extLst>
              <a:ext uri="{FF2B5EF4-FFF2-40B4-BE49-F238E27FC236}">
                <a16:creationId xmlns:a16="http://schemas.microsoft.com/office/drawing/2014/main" id="{FB87199B-E589-84B8-C199-7A0594D1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401" y="4656490"/>
            <a:ext cx="3204162" cy="912872"/>
          </a:xfrm>
          <a:prstGeom prst="rect">
            <a:avLst/>
          </a:prstGeom>
        </p:spPr>
      </p:pic>
      <p:pic>
        <p:nvPicPr>
          <p:cNvPr id="9" name="Imagen 8" descr="Logotipo de la Universidad de Zaragoza | Universidad de Zaragoza">
            <a:extLst>
              <a:ext uri="{FF2B5EF4-FFF2-40B4-BE49-F238E27FC236}">
                <a16:creationId xmlns:a16="http://schemas.microsoft.com/office/drawing/2014/main" id="{B49588C0-0F30-98F7-F067-6CC3973D2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105" y="4608605"/>
            <a:ext cx="2743198" cy="10086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>
            <a:extLst>
              <a:ext uri="{FF2B5EF4-FFF2-40B4-BE49-F238E27FC236}">
                <a16:creationId xmlns:a16="http://schemas.microsoft.com/office/drawing/2014/main" id="{5AD524F7-6167-748B-EAFD-5095AF70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30" y="359304"/>
            <a:ext cx="6278504" cy="1058334"/>
          </a:xfrm>
        </p:spPr>
        <p:txBody>
          <a:bodyPr/>
          <a:lstStyle/>
          <a:p>
            <a:pPr algn="l"/>
            <a:r>
              <a:rPr lang="es-ES" altLang="es-ES" sz="3200" b="1">
                <a:solidFill>
                  <a:schemeClr val="tx2"/>
                </a:solidFill>
                <a:cs typeface="Calibri"/>
              </a:rPr>
              <a:t>Visual </a:t>
            </a:r>
            <a:r>
              <a:rPr lang="es-ES" altLang="es-ES" sz="3200" b="1" err="1">
                <a:solidFill>
                  <a:schemeClr val="tx2"/>
                </a:solidFill>
                <a:cs typeface="Calibri"/>
              </a:rPr>
              <a:t>effects</a:t>
            </a:r>
            <a:endParaRPr lang="es-ES" err="1"/>
          </a:p>
        </p:txBody>
      </p:sp>
      <p:sp>
        <p:nvSpPr>
          <p:cNvPr id="24580" name="4 Marcador de pie de página">
            <a:extLst>
              <a:ext uri="{FF2B5EF4-FFF2-40B4-BE49-F238E27FC236}">
                <a16:creationId xmlns:a16="http://schemas.microsoft.com/office/drawing/2014/main" id="{7BE10277-AF63-7E35-F8CA-E7696CED5965}"/>
              </a:ext>
            </a:extLst>
          </p:cNvPr>
          <p:cNvSpPr txBox="1">
            <a:spLocks/>
          </p:cNvSpPr>
          <p:nvPr/>
        </p:nvSpPr>
        <p:spPr bwMode="auto">
          <a:xfrm>
            <a:off x="259762" y="6243638"/>
            <a:ext cx="217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000">
                <a:solidFill>
                  <a:schemeClr val="bg1"/>
                </a:solidFill>
                <a:latin typeface="Calibri" panose="020F0502020204030204" pitchFamily="34" charset="0"/>
                <a:cs typeface="Calibri"/>
              </a:rPr>
              <a:t>1</a:t>
            </a:r>
          </a:p>
        </p:txBody>
      </p:sp>
      <p:pic>
        <p:nvPicPr>
          <p:cNvPr id="3" name="Imagen 2" descr="Archivo:Escuela de Ingeniería y Arquitectura (EINA) de la Universidad de  Zaragoza - logo.svg - Wikipedia, la enciclopedia libre">
            <a:extLst>
              <a:ext uri="{FF2B5EF4-FFF2-40B4-BE49-F238E27FC236}">
                <a16:creationId xmlns:a16="http://schemas.microsoft.com/office/drawing/2014/main" id="{9C171F1D-A2C5-96ED-F606-E4AA6E91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75" y="394934"/>
            <a:ext cx="3204162" cy="912872"/>
          </a:xfrm>
          <a:prstGeom prst="rect">
            <a:avLst/>
          </a:prstGeom>
        </p:spPr>
      </p:pic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96D0084D-72E7-70FC-DB7B-3B38D5D60318}"/>
              </a:ext>
            </a:extLst>
          </p:cNvPr>
          <p:cNvSpPr txBox="1">
            <a:spLocks/>
          </p:cNvSpPr>
          <p:nvPr/>
        </p:nvSpPr>
        <p:spPr bwMode="auto">
          <a:xfrm>
            <a:off x="395112" y="1526822"/>
            <a:ext cx="440643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b="1" dirty="0">
                <a:solidFill>
                  <a:schemeClr val="tx2"/>
                </a:solidFill>
                <a:cs typeface="Calibri"/>
              </a:rPr>
              <a:t>Light </a:t>
            </a:r>
            <a:r>
              <a:rPr lang="es-ES" sz="1800" b="1" dirty="0" err="1">
                <a:solidFill>
                  <a:schemeClr val="tx2"/>
                </a:solidFill>
                <a:cs typeface="Calibri"/>
              </a:rPr>
              <a:t>sources</a:t>
            </a:r>
            <a:r>
              <a:rPr lang="es-ES" sz="1800" b="1" dirty="0">
                <a:solidFill>
                  <a:schemeClr val="tx2"/>
                </a:solidFill>
                <a:cs typeface="Calibri"/>
              </a:rPr>
              <a:t> in a </a:t>
            </a:r>
            <a:r>
              <a:rPr lang="es-ES" sz="1800" b="1" dirty="0" err="1">
                <a:solidFill>
                  <a:schemeClr val="tx2"/>
                </a:solidFill>
                <a:cs typeface="Calibri"/>
              </a:rPr>
              <a:t>foggy</a:t>
            </a:r>
            <a:r>
              <a:rPr lang="es-ES" sz="1800" b="1" dirty="0">
                <a:solidFill>
                  <a:schemeClr val="tx2"/>
                </a:solidFill>
                <a:cs typeface="Calibri"/>
              </a:rPr>
              <a:t> </a:t>
            </a:r>
            <a:r>
              <a:rPr lang="es-ES" sz="1800" b="1" dirty="0" err="1">
                <a:solidFill>
                  <a:schemeClr val="tx2"/>
                </a:solidFill>
                <a:cs typeface="Calibri"/>
              </a:rPr>
              <a:t>night</a:t>
            </a:r>
            <a:r>
              <a:rPr lang="es-ES" sz="1800" b="1" dirty="0">
                <a:solidFill>
                  <a:schemeClr val="tx2"/>
                </a:solidFill>
                <a:cs typeface="Calibri"/>
              </a:rPr>
              <a:t> </a:t>
            </a:r>
            <a:r>
              <a:rPr lang="es-ES" sz="1800" b="1" dirty="0" err="1">
                <a:solidFill>
                  <a:schemeClr val="tx2"/>
                </a:solidFill>
                <a:cs typeface="Calibri"/>
              </a:rPr>
              <a:t>scene</a:t>
            </a:r>
            <a:r>
              <a:rPr lang="es-ES" sz="1800" b="1" dirty="0">
                <a:solidFill>
                  <a:schemeClr val="tx2"/>
                </a:solidFill>
                <a:cs typeface="Calibri"/>
              </a:rPr>
              <a:t>: </a:t>
            </a:r>
            <a:endParaRPr lang="es-ES" b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endParaRPr lang="es-ES" sz="1800" b="1">
              <a:solidFill>
                <a:schemeClr val="tx2"/>
              </a:solidFill>
              <a:ea typeface="+mn-lt"/>
              <a:cs typeface="+mn-lt"/>
            </a:endParaRPr>
          </a:p>
          <a:p>
            <a:pPr marL="556895" lvl="1" indent="-213995" algn="just"/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Great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example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of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+mn-lt"/>
                <a:cs typeface="+mn-lt"/>
              </a:rPr>
              <a:t>participating</a:t>
            </a:r>
            <a:r>
              <a:rPr lang="es-ES" sz="1800" dirty="0">
                <a:solidFill>
                  <a:schemeClr val="tx2"/>
                </a:solidFill>
                <a:ea typeface="+mn-lt"/>
                <a:cs typeface="+mn-lt"/>
              </a:rPr>
              <a:t> media</a:t>
            </a:r>
          </a:p>
          <a:p>
            <a:pPr marL="342900" lvl="1" indent="0" algn="just">
              <a:buNone/>
            </a:pPr>
            <a:endParaRPr lang="es-ES" sz="1800">
              <a:solidFill>
                <a:schemeClr val="tx2"/>
              </a:solidFill>
              <a:ea typeface="Calibri"/>
              <a:cs typeface="Calibri"/>
            </a:endParaRPr>
          </a:p>
          <a:p>
            <a:pPr marL="556895" lvl="1" indent="-213995" algn="just"/>
            <a:r>
              <a:rPr lang="es-ES" sz="1800" dirty="0" err="1">
                <a:solidFill>
                  <a:schemeClr val="tx2"/>
                </a:solidFill>
                <a:ea typeface="Calibri"/>
                <a:cs typeface="Calibri"/>
              </a:rPr>
              <a:t>Scattering</a:t>
            </a:r>
            <a:r>
              <a:rPr lang="es-ES" sz="1800" dirty="0">
                <a:solidFill>
                  <a:schemeClr val="tx2"/>
                </a:solidFill>
                <a:ea typeface="Calibri"/>
                <a:cs typeface="Calibri"/>
              </a:rPr>
              <a:t> and </a:t>
            </a:r>
            <a:r>
              <a:rPr lang="es-ES" sz="1800" dirty="0" err="1">
                <a:solidFill>
                  <a:schemeClr val="tx2"/>
                </a:solidFill>
                <a:ea typeface="Calibri"/>
                <a:cs typeface="Calibri"/>
              </a:rPr>
              <a:t>absorption</a:t>
            </a:r>
          </a:p>
          <a:p>
            <a:pPr marL="342900" lvl="1" indent="0" algn="just">
              <a:buNone/>
            </a:pPr>
            <a:endParaRPr lang="es-ES" sz="1800">
              <a:solidFill>
                <a:schemeClr val="tx2"/>
              </a:solidFill>
              <a:ea typeface="Calibri"/>
              <a:cs typeface="Calibri"/>
            </a:endParaRPr>
          </a:p>
          <a:p>
            <a:pPr marL="556895" lvl="1" indent="-213995" algn="just"/>
            <a:r>
              <a:rPr lang="es-ES" sz="1800" dirty="0" err="1">
                <a:solidFill>
                  <a:schemeClr val="tx2"/>
                </a:solidFill>
                <a:ea typeface="Calibri"/>
                <a:cs typeface="Calibri"/>
              </a:rPr>
              <a:t>Blueish</a:t>
            </a:r>
            <a:r>
              <a:rPr lang="es-ES" sz="1800" dirty="0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s-ES" sz="1800" dirty="0" err="1">
                <a:solidFill>
                  <a:schemeClr val="tx2"/>
                </a:solidFill>
                <a:ea typeface="Calibri"/>
                <a:cs typeface="Calibri"/>
              </a:rPr>
              <a:t>glow</a:t>
            </a:r>
            <a:r>
              <a:rPr lang="es-ES" sz="1800" dirty="0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s-ES" sz="1800" dirty="0" err="1">
                <a:solidFill>
                  <a:schemeClr val="tx2"/>
                </a:solidFill>
                <a:ea typeface="Calibri"/>
                <a:cs typeface="Calibri"/>
              </a:rPr>
              <a:t>around</a:t>
            </a:r>
            <a:r>
              <a:rPr lang="es-ES" sz="1800" dirty="0">
                <a:solidFill>
                  <a:schemeClr val="tx2"/>
                </a:solidFill>
                <a:ea typeface="Calibri"/>
                <a:cs typeface="Calibri"/>
              </a:rPr>
              <a:t> light </a:t>
            </a:r>
            <a:r>
              <a:rPr lang="es-ES" sz="1800" dirty="0" err="1">
                <a:solidFill>
                  <a:schemeClr val="tx2"/>
                </a:solidFill>
                <a:ea typeface="Calibri"/>
                <a:cs typeface="Calibri"/>
              </a:rPr>
              <a:t>sources</a:t>
            </a:r>
            <a:r>
              <a:rPr lang="es-ES" sz="1800" dirty="0">
                <a:solidFill>
                  <a:schemeClr val="tx2"/>
                </a:solidFill>
                <a:ea typeface="Calibri"/>
                <a:cs typeface="Calibri"/>
              </a:rPr>
              <a:t>.</a:t>
            </a:r>
            <a:endParaRPr lang="en-U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556895" lvl="1" indent="-213995" algn="just"/>
            <a:endParaRPr lang="es-ES" sz="18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556895" lvl="1" indent="-213995" algn="just"/>
            <a:r>
              <a:rPr lang="es-ES" sz="1800" dirty="0" err="1">
                <a:solidFill>
                  <a:schemeClr val="tx2"/>
                </a:solidFill>
                <a:ea typeface="Calibri"/>
                <a:cs typeface="Calibri"/>
              </a:rPr>
              <a:t>Reduced</a:t>
            </a:r>
            <a:r>
              <a:rPr lang="es-ES" sz="1800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s-ES" sz="1800" dirty="0" err="1">
                <a:solidFill>
                  <a:schemeClr val="tx2"/>
                </a:solidFill>
                <a:ea typeface="Calibri"/>
                <a:cs typeface="Calibri"/>
              </a:rPr>
              <a:t>visibility</a:t>
            </a:r>
            <a:endParaRPr lang="es-ES" dirty="0" err="1">
              <a:solidFill>
                <a:schemeClr val="tx2"/>
              </a:solidFill>
              <a:ea typeface="Calibri"/>
              <a:cs typeface="Calibri"/>
            </a:endParaRPr>
          </a:p>
          <a:p>
            <a:pPr marL="342900" lvl="1" indent="0" algn="just">
              <a:buNone/>
            </a:pPr>
            <a:endParaRPr lang="es-ES" sz="1800">
              <a:solidFill>
                <a:schemeClr val="tx2"/>
              </a:solidFill>
              <a:ea typeface="+mn-lt"/>
              <a:cs typeface="+mn-lt"/>
            </a:endParaRPr>
          </a:p>
          <a:p>
            <a:pPr marL="556895" lvl="1" indent="-213995" algn="just"/>
            <a:endParaRPr lang="es-ES" sz="1400">
              <a:solidFill>
                <a:schemeClr val="tx2"/>
              </a:solidFill>
              <a:ea typeface="+mn-lt"/>
              <a:cs typeface="+mn-lt"/>
            </a:endParaRPr>
          </a:p>
          <a:p>
            <a:pPr algn="just">
              <a:buFont typeface="Calibri,Sans-Serif"/>
              <a:buChar char="-"/>
            </a:pPr>
            <a:endParaRPr lang="es-ES" sz="160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1D2515-05EB-5874-EB4B-08ABE3556DC9}"/>
              </a:ext>
            </a:extLst>
          </p:cNvPr>
          <p:cNvSpPr/>
          <p:nvPr/>
        </p:nvSpPr>
        <p:spPr>
          <a:xfrm flipH="1">
            <a:off x="-1" y="357482"/>
            <a:ext cx="188152" cy="1063034"/>
          </a:xfrm>
          <a:prstGeom prst="rect">
            <a:avLst/>
          </a:prstGeom>
          <a:solidFill>
            <a:srgbClr val="4362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17365D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B6495C-DAEA-0D85-B335-DED0AA771699}"/>
              </a:ext>
            </a:extLst>
          </p:cNvPr>
          <p:cNvSpPr txBox="1"/>
          <p:nvPr/>
        </p:nvSpPr>
        <p:spPr>
          <a:xfrm>
            <a:off x="7659511" y="5373511"/>
            <a:ext cx="422016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latin typeface="Calibri"/>
                <a:cs typeface="Arial"/>
              </a:rPr>
              <a:t>Image from: </a:t>
            </a:r>
            <a:r>
              <a:rPr lang="en-US" sz="1100">
                <a:latin typeface="Calibri"/>
                <a:cs typeface="Arial"/>
                <a:hlinkClick r:id="rId4"/>
              </a:rPr>
              <a:t>https://voi.id/en/otomotif/316820</a:t>
            </a:r>
            <a:r>
              <a:rPr lang="en-US" sz="1100">
                <a:latin typeface="Calibri"/>
                <a:cs typeface="Arial"/>
              </a:rPr>
              <a:t> </a:t>
            </a:r>
            <a:endParaRPr lang="es-ES">
              <a:latin typeface="Calibri"/>
              <a:cs typeface="Calibri"/>
            </a:endParaRPr>
          </a:p>
          <a:p>
            <a:pPr algn="r"/>
            <a:r>
              <a:rPr lang="en-US" sz="1100">
                <a:latin typeface="Calibri"/>
                <a:cs typeface="Arial"/>
              </a:rPr>
              <a:t>Access date: 20/11/2023</a:t>
            </a:r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21380E40-FF90-9574-A7B1-D887B9FAC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712171" y="1355734"/>
            <a:ext cx="7163203" cy="401656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>
            <a:extLst>
              <a:ext uri="{FF2B5EF4-FFF2-40B4-BE49-F238E27FC236}">
                <a16:creationId xmlns:a16="http://schemas.microsoft.com/office/drawing/2014/main" id="{5AD524F7-6167-748B-EAFD-5095AF70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30" y="359304"/>
            <a:ext cx="6278504" cy="1058334"/>
          </a:xfrm>
        </p:spPr>
        <p:txBody>
          <a:bodyPr/>
          <a:lstStyle/>
          <a:p>
            <a:pPr algn="l"/>
            <a:r>
              <a:rPr lang="es-ES" altLang="es-ES" sz="3200" b="1">
                <a:solidFill>
                  <a:schemeClr val="tx2"/>
                </a:solidFill>
                <a:cs typeface="Calibri"/>
              </a:rPr>
              <a:t>Tyndall </a:t>
            </a:r>
            <a:r>
              <a:rPr lang="es-ES" altLang="es-ES" sz="3200" b="1" err="1">
                <a:solidFill>
                  <a:schemeClr val="tx2"/>
                </a:solidFill>
                <a:cs typeface="Calibri"/>
              </a:rPr>
              <a:t>effect</a:t>
            </a:r>
            <a:endParaRPr lang="es-ES" err="1"/>
          </a:p>
        </p:txBody>
      </p:sp>
      <p:sp>
        <p:nvSpPr>
          <p:cNvPr id="24580" name="4 Marcador de pie de página">
            <a:extLst>
              <a:ext uri="{FF2B5EF4-FFF2-40B4-BE49-F238E27FC236}">
                <a16:creationId xmlns:a16="http://schemas.microsoft.com/office/drawing/2014/main" id="{7BE10277-AF63-7E35-F8CA-E7696CED5965}"/>
              </a:ext>
            </a:extLst>
          </p:cNvPr>
          <p:cNvSpPr txBox="1">
            <a:spLocks/>
          </p:cNvSpPr>
          <p:nvPr/>
        </p:nvSpPr>
        <p:spPr bwMode="auto">
          <a:xfrm>
            <a:off x="259762" y="6243638"/>
            <a:ext cx="217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000">
                <a:solidFill>
                  <a:schemeClr val="bg1"/>
                </a:solidFill>
                <a:latin typeface="Calibri" panose="020F0502020204030204" pitchFamily="34" charset="0"/>
                <a:cs typeface="Calibri"/>
              </a:rPr>
              <a:t>1</a:t>
            </a:r>
          </a:p>
        </p:txBody>
      </p:sp>
      <p:pic>
        <p:nvPicPr>
          <p:cNvPr id="3" name="Imagen 2" descr="Archivo:Escuela de Ingeniería y Arquitectura (EINA) de la Universidad de  Zaragoza - logo.svg - Wikipedia, la enciclopedia libre">
            <a:extLst>
              <a:ext uri="{FF2B5EF4-FFF2-40B4-BE49-F238E27FC236}">
                <a16:creationId xmlns:a16="http://schemas.microsoft.com/office/drawing/2014/main" id="{9C171F1D-A2C5-96ED-F606-E4AA6E91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75" y="394934"/>
            <a:ext cx="3204162" cy="912872"/>
          </a:xfrm>
          <a:prstGeom prst="rect">
            <a:avLst/>
          </a:prstGeom>
        </p:spPr>
      </p:pic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96D0084D-72E7-70FC-DB7B-3B38D5D60318}"/>
              </a:ext>
            </a:extLst>
          </p:cNvPr>
          <p:cNvSpPr txBox="1">
            <a:spLocks/>
          </p:cNvSpPr>
          <p:nvPr/>
        </p:nvSpPr>
        <p:spPr bwMode="auto">
          <a:xfrm>
            <a:off x="395112" y="1526822"/>
            <a:ext cx="5578422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600" b="1">
                <a:solidFill>
                  <a:schemeClr val="tx2"/>
                </a:solidFill>
                <a:ea typeface="+mn-lt"/>
                <a:cs typeface="+mn-lt"/>
              </a:rPr>
              <a:t>A Comprehensive </a:t>
            </a:r>
            <a:r>
              <a:rPr lang="es-ES" sz="1600" b="1" err="1">
                <a:solidFill>
                  <a:schemeClr val="tx2"/>
                </a:solidFill>
                <a:ea typeface="+mn-lt"/>
                <a:cs typeface="+mn-lt"/>
              </a:rPr>
              <a:t>Overview</a:t>
            </a:r>
            <a:endParaRPr lang="es-ES" b="1" err="1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s-ES" sz="1600" b="1">
              <a:solidFill>
                <a:schemeClr val="tx2"/>
              </a:solidFill>
              <a:ea typeface="+mn-lt"/>
              <a:cs typeface="+mn-lt"/>
            </a:endParaRPr>
          </a:p>
          <a:p>
            <a:pPr marL="556895" lvl="1" indent="-213995" algn="just">
              <a:buFont typeface="Calibri" panose="020B0604020202020204" pitchFamily="34" charset="0"/>
              <a:buChar char="-"/>
            </a:pP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Caused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by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 light 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interaction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with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colloidal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particles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 in 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suspension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. </a:t>
            </a:r>
          </a:p>
          <a:p>
            <a:pPr marL="556895" lvl="1" indent="-213995" algn="just">
              <a:buFont typeface="Calibri" panose="020B0604020202020204" pitchFamily="34" charset="0"/>
              <a:buChar char="-"/>
            </a:pP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Suspended 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particles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intensively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scatter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shorter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wavelengths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, (</a:t>
            </a:r>
            <a:r>
              <a:rPr lang="es-ES" sz="1800" err="1">
                <a:solidFill>
                  <a:schemeClr val="tx2"/>
                </a:solidFill>
                <a:ea typeface="+mn-lt"/>
                <a:cs typeface="+mn-lt"/>
              </a:rPr>
              <a:t>e.g</a:t>
            </a:r>
            <a:r>
              <a:rPr lang="es-ES" sz="1800">
                <a:solidFill>
                  <a:schemeClr val="tx2"/>
                </a:solidFill>
                <a:ea typeface="+mn-lt"/>
                <a:cs typeface="+mn-lt"/>
              </a:rPr>
              <a:t>. blue color)</a:t>
            </a:r>
          </a:p>
          <a:p>
            <a:pPr marL="556895" lvl="1" indent="-213995" algn="just">
              <a:buFont typeface="Calibri" panose="020B0604020202020204" pitchFamily="34" charset="0"/>
              <a:buChar char="-"/>
            </a:pPr>
            <a:r>
              <a:rPr lang="es-ES" sz="1800" err="1">
                <a:solidFill>
                  <a:schemeClr val="tx2"/>
                </a:solidFill>
                <a:cs typeface="Calibri"/>
              </a:rPr>
              <a:t>Glare</a:t>
            </a:r>
            <a:r>
              <a:rPr lang="es-ES" sz="1800">
                <a:solidFill>
                  <a:schemeClr val="tx2"/>
                </a:solidFill>
                <a:cs typeface="Calibri"/>
              </a:rPr>
              <a:t> </a:t>
            </a:r>
            <a:r>
              <a:rPr lang="es-ES" sz="1800" err="1">
                <a:solidFill>
                  <a:schemeClr val="tx2"/>
                </a:solidFill>
                <a:cs typeface="Calibri"/>
              </a:rPr>
              <a:t>effect</a:t>
            </a:r>
            <a:endParaRPr lang="es-ES" sz="1800" err="1">
              <a:solidFill>
                <a:schemeClr val="tx2"/>
              </a:solidFill>
              <a:ea typeface="Calibri"/>
              <a:cs typeface="Calibri"/>
            </a:endParaRPr>
          </a:p>
          <a:p>
            <a:pPr marL="556895" lvl="1" indent="-213995" algn="just">
              <a:buFont typeface="Calibri" panose="020B0604020202020204" pitchFamily="34" charset="0"/>
              <a:buChar char="-"/>
            </a:pPr>
            <a:endParaRPr lang="es-ES" sz="140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s-ES" sz="1600" b="1" err="1">
                <a:solidFill>
                  <a:schemeClr val="tx2"/>
                </a:solidFill>
                <a:ea typeface="Calibri"/>
                <a:cs typeface="Calibri"/>
              </a:rPr>
              <a:t>Fog</a:t>
            </a:r>
            <a:r>
              <a:rPr lang="es-ES" sz="1600" b="1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s-ES" sz="1600" b="1" err="1">
                <a:solidFill>
                  <a:schemeClr val="tx2"/>
                </a:solidFill>
                <a:ea typeface="Calibri"/>
                <a:cs typeface="Calibri"/>
              </a:rPr>
              <a:t>lights</a:t>
            </a:r>
            <a:endParaRPr lang="es-E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endParaRPr lang="es-E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556895" lvl="1" indent="-213995" algn="just">
              <a:buFont typeface="Calibri,Sans-Serif"/>
              <a:buChar char="-"/>
            </a:pPr>
            <a:r>
              <a:rPr lang="es-ES" sz="1800" err="1">
                <a:solidFill>
                  <a:schemeClr val="tx2"/>
                </a:solidFill>
                <a:cs typeface="Calibri"/>
              </a:rPr>
              <a:t>Colors</a:t>
            </a:r>
            <a:r>
              <a:rPr lang="es-ES" sz="1800">
                <a:solidFill>
                  <a:schemeClr val="tx2"/>
                </a:solidFill>
                <a:cs typeface="Calibri"/>
              </a:rPr>
              <a:t> </a:t>
            </a:r>
            <a:r>
              <a:rPr lang="es-ES" sz="1800" err="1">
                <a:solidFill>
                  <a:schemeClr val="tx2"/>
                </a:solidFill>
                <a:cs typeface="Calibri"/>
              </a:rPr>
              <a:t>corresponding</a:t>
            </a:r>
            <a:r>
              <a:rPr lang="es-ES" sz="1800">
                <a:solidFill>
                  <a:schemeClr val="tx2"/>
                </a:solidFill>
                <a:cs typeface="Calibri"/>
              </a:rPr>
              <a:t> </a:t>
            </a:r>
            <a:r>
              <a:rPr lang="es-ES" sz="1800" err="1">
                <a:solidFill>
                  <a:schemeClr val="tx2"/>
                </a:solidFill>
                <a:cs typeface="Calibri"/>
              </a:rPr>
              <a:t>to</a:t>
            </a:r>
            <a:r>
              <a:rPr lang="es-ES" sz="1800">
                <a:solidFill>
                  <a:schemeClr val="tx2"/>
                </a:solidFill>
                <a:cs typeface="Calibri"/>
              </a:rPr>
              <a:t> </a:t>
            </a:r>
            <a:r>
              <a:rPr lang="es-ES" sz="1800" err="1">
                <a:solidFill>
                  <a:schemeClr val="tx2"/>
                </a:solidFill>
                <a:cs typeface="Calibri"/>
              </a:rPr>
              <a:t>larger</a:t>
            </a:r>
            <a:r>
              <a:rPr lang="es-ES" sz="1800">
                <a:solidFill>
                  <a:schemeClr val="tx2"/>
                </a:solidFill>
                <a:cs typeface="Calibri"/>
              </a:rPr>
              <a:t> </a:t>
            </a:r>
            <a:r>
              <a:rPr lang="es-ES" sz="1800" err="1">
                <a:solidFill>
                  <a:schemeClr val="tx2"/>
                </a:solidFill>
                <a:cs typeface="Calibri"/>
              </a:rPr>
              <a:t>wavelengths</a:t>
            </a:r>
            <a:r>
              <a:rPr lang="es-ES" sz="1800">
                <a:solidFill>
                  <a:schemeClr val="tx2"/>
                </a:solidFill>
                <a:cs typeface="Calibri"/>
              </a:rPr>
              <a:t> (</a:t>
            </a:r>
            <a:r>
              <a:rPr lang="es-ES" sz="1800" err="1">
                <a:solidFill>
                  <a:schemeClr val="tx2"/>
                </a:solidFill>
                <a:cs typeface="Calibri"/>
              </a:rPr>
              <a:t>yellow</a:t>
            </a:r>
            <a:r>
              <a:rPr lang="es-ES" sz="1800">
                <a:solidFill>
                  <a:schemeClr val="tx2"/>
                </a:solidFill>
                <a:cs typeface="Calibri"/>
              </a:rPr>
              <a:t>)</a:t>
            </a:r>
            <a:endParaRPr lang="es-ES" err="1">
              <a:solidFill>
                <a:schemeClr val="tx2"/>
              </a:solidFill>
            </a:endParaRPr>
          </a:p>
          <a:p>
            <a:pPr marL="556895" lvl="1" indent="-213995" algn="just">
              <a:buFont typeface="Calibri,Sans-Serif"/>
              <a:buChar char="-"/>
            </a:pPr>
            <a:r>
              <a:rPr lang="es-ES" sz="1800" err="1">
                <a:solidFill>
                  <a:schemeClr val="tx2"/>
                </a:solidFill>
                <a:ea typeface="Calibri"/>
                <a:cs typeface="Calibri"/>
              </a:rPr>
              <a:t>Aimed</a:t>
            </a:r>
            <a:r>
              <a:rPr lang="es-ES" sz="1800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s-ES" sz="1800" err="1">
                <a:solidFill>
                  <a:schemeClr val="tx2"/>
                </a:solidFill>
                <a:ea typeface="Calibri"/>
                <a:cs typeface="Calibri"/>
              </a:rPr>
              <a:t>lower</a:t>
            </a:r>
            <a:r>
              <a:rPr lang="es-ES" sz="1800">
                <a:solidFill>
                  <a:schemeClr val="tx2"/>
                </a:solidFill>
                <a:ea typeface="Calibri"/>
                <a:cs typeface="Calibri"/>
              </a:rPr>
              <a:t>, </a:t>
            </a:r>
            <a:r>
              <a:rPr lang="es-ES" sz="1800" err="1">
                <a:solidFill>
                  <a:schemeClr val="tx2"/>
                </a:solidFill>
                <a:ea typeface="Calibri"/>
                <a:cs typeface="Calibri"/>
              </a:rPr>
              <a:t>broader</a:t>
            </a:r>
            <a:r>
              <a:rPr lang="es-ES" sz="18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s-ES" sz="1800" err="1">
                <a:solidFill>
                  <a:schemeClr val="tx2"/>
                </a:solidFill>
                <a:ea typeface="Calibri"/>
                <a:cs typeface="Calibri"/>
              </a:rPr>
              <a:t>distribution</a:t>
            </a:r>
            <a:endParaRPr lang="es-ES" sz="1800">
              <a:solidFill>
                <a:schemeClr val="tx2"/>
              </a:solidFill>
              <a:ea typeface="Calibri"/>
              <a:cs typeface="Calibri"/>
            </a:endParaRPr>
          </a:p>
          <a:p>
            <a:pPr marL="556895" lvl="1" indent="-213995" algn="just">
              <a:buFont typeface="Calibri,Sans-Serif"/>
              <a:buChar char="-"/>
            </a:pPr>
            <a:r>
              <a:rPr lang="es-ES" sz="1800" err="1">
                <a:solidFill>
                  <a:schemeClr val="tx2"/>
                </a:solidFill>
                <a:ea typeface="Calibri"/>
                <a:cs typeface="Calibri"/>
              </a:rPr>
              <a:t>Reduced</a:t>
            </a:r>
            <a:r>
              <a:rPr lang="es-ES" sz="1800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s-ES" sz="1800" err="1">
                <a:solidFill>
                  <a:schemeClr val="tx2"/>
                </a:solidFill>
                <a:ea typeface="Calibri"/>
                <a:cs typeface="Calibri"/>
              </a:rPr>
              <a:t>glare</a:t>
            </a:r>
            <a:r>
              <a:rPr lang="es-ES" sz="1800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s-ES" sz="1800" err="1">
                <a:solidFill>
                  <a:schemeClr val="tx2"/>
                </a:solidFill>
                <a:ea typeface="Calibri"/>
                <a:cs typeface="Calibri"/>
              </a:rPr>
              <a:t>for</a:t>
            </a:r>
            <a:r>
              <a:rPr lang="es-ES" sz="1800">
                <a:solidFill>
                  <a:schemeClr val="tx2"/>
                </a:solidFill>
                <a:ea typeface="Calibri"/>
                <a:cs typeface="Calibri"/>
              </a:rPr>
              <a:t> </a:t>
            </a:r>
            <a:r>
              <a:rPr lang="es-ES" sz="1800" err="1">
                <a:solidFill>
                  <a:schemeClr val="tx2"/>
                </a:solidFill>
                <a:ea typeface="Calibri"/>
                <a:cs typeface="Calibri"/>
              </a:rPr>
              <a:t>other</a:t>
            </a:r>
            <a:r>
              <a:rPr lang="es-ES" sz="1800">
                <a:solidFill>
                  <a:schemeClr val="tx2"/>
                </a:solidFill>
                <a:ea typeface="Calibri"/>
                <a:cs typeface="Calibri"/>
              </a:rPr>
              <a:t> drivers</a:t>
            </a:r>
            <a:endParaRPr lang="es-ES">
              <a:solidFill>
                <a:schemeClr val="tx2"/>
              </a:solidFill>
            </a:endParaRPr>
          </a:p>
          <a:p>
            <a:pPr marL="556895" lvl="1" indent="-213995" algn="just">
              <a:buFont typeface="Calibri,Sans-Serif"/>
              <a:buChar char="-"/>
            </a:pPr>
            <a:endParaRPr lang="es-ES" sz="1400">
              <a:solidFill>
                <a:schemeClr val="tx2"/>
              </a:solidFill>
              <a:ea typeface="Calibri"/>
              <a:cs typeface="Calibri"/>
            </a:endParaRPr>
          </a:p>
          <a:p>
            <a:pPr algn="just">
              <a:buFont typeface="Calibri" panose="020B0604020202020204" pitchFamily="34" charset="0"/>
              <a:buChar char="-"/>
            </a:pPr>
            <a:endParaRPr lang="es-ES" sz="1600">
              <a:solidFill>
                <a:schemeClr val="tx2"/>
              </a:solidFill>
              <a:ea typeface="Calibri"/>
              <a:cs typeface="Calibri"/>
            </a:endParaRPr>
          </a:p>
          <a:p>
            <a:pPr algn="just">
              <a:buFont typeface="Calibri" panose="020B0604020202020204" pitchFamily="34" charset="0"/>
              <a:buChar char="-"/>
            </a:pPr>
            <a:endParaRPr lang="es-ES" sz="160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1D2515-05EB-5874-EB4B-08ABE3556DC9}"/>
              </a:ext>
            </a:extLst>
          </p:cNvPr>
          <p:cNvSpPr/>
          <p:nvPr/>
        </p:nvSpPr>
        <p:spPr>
          <a:xfrm flipH="1">
            <a:off x="-1" y="357482"/>
            <a:ext cx="188152" cy="1063034"/>
          </a:xfrm>
          <a:prstGeom prst="rect">
            <a:avLst/>
          </a:prstGeom>
          <a:solidFill>
            <a:srgbClr val="4362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17365D"/>
              </a:solidFill>
            </a:endParaRPr>
          </a:p>
        </p:txBody>
      </p:sp>
      <p:pic>
        <p:nvPicPr>
          <p:cNvPr id="15" name="Marcador de contenido 14" descr="Gráfico&#10;&#10;Descripción generada automáticamente">
            <a:extLst>
              <a:ext uri="{FF2B5EF4-FFF2-40B4-BE49-F238E27FC236}">
                <a16:creationId xmlns:a16="http://schemas.microsoft.com/office/drawing/2014/main" id="{6DBFEB41-E2B2-801F-09AE-02EF0845C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21963" y="1606657"/>
            <a:ext cx="5813778" cy="3680554"/>
          </a:xfr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13EC100-4FF1-10CA-8321-ED86EC9DD515}"/>
              </a:ext>
            </a:extLst>
          </p:cNvPr>
          <p:cNvSpPr txBox="1"/>
          <p:nvPr/>
        </p:nvSpPr>
        <p:spPr>
          <a:xfrm>
            <a:off x="7556029" y="5467585"/>
            <a:ext cx="422016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latin typeface="Calibri"/>
                <a:cs typeface="Arial"/>
              </a:rPr>
              <a:t>Image from: </a:t>
            </a:r>
            <a:r>
              <a:rPr lang="en-US" sz="1100">
                <a:latin typeface="Calibri"/>
                <a:cs typeface="Arial"/>
                <a:hlinkClick r:id="rId5"/>
              </a:rPr>
              <a:t>https://www.chemistrylearner.com/tyndall-effect.html</a:t>
            </a:r>
            <a:r>
              <a:rPr lang="en-US" sz="1050">
                <a:latin typeface="Calibri"/>
                <a:cs typeface="Arial"/>
              </a:rPr>
              <a:t> </a:t>
            </a:r>
            <a:endParaRPr lang="es-ES" sz="1050">
              <a:latin typeface="Calibri"/>
              <a:cs typeface="Calibri"/>
            </a:endParaRPr>
          </a:p>
          <a:p>
            <a:pPr algn="r"/>
            <a:r>
              <a:rPr lang="en-US" sz="1100">
                <a:latin typeface="Calibri"/>
                <a:cs typeface="Arial"/>
              </a:rPr>
              <a:t>Access date: 20/11/2023</a:t>
            </a:r>
          </a:p>
        </p:txBody>
      </p:sp>
    </p:spTree>
    <p:extLst>
      <p:ext uri="{BB962C8B-B14F-4D97-AF65-F5344CB8AC3E}">
        <p14:creationId xmlns:p14="http://schemas.microsoft.com/office/powerpoint/2010/main" val="260961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>
            <a:extLst>
              <a:ext uri="{FF2B5EF4-FFF2-40B4-BE49-F238E27FC236}">
                <a16:creationId xmlns:a16="http://schemas.microsoft.com/office/drawing/2014/main" id="{5AD524F7-6167-748B-EAFD-5095AF70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30" y="359304"/>
            <a:ext cx="6278504" cy="1058334"/>
          </a:xfrm>
        </p:spPr>
        <p:txBody>
          <a:bodyPr/>
          <a:lstStyle/>
          <a:p>
            <a:pPr algn="l"/>
            <a:r>
              <a:rPr lang="es-ES" altLang="es-ES" sz="3200" b="1">
                <a:solidFill>
                  <a:schemeClr val="tx2"/>
                </a:solidFill>
                <a:cs typeface="Calibri"/>
              </a:rPr>
              <a:t>Tyndall </a:t>
            </a:r>
            <a:r>
              <a:rPr lang="es-ES" altLang="es-ES" sz="3200" b="1" err="1">
                <a:solidFill>
                  <a:schemeClr val="tx2"/>
                </a:solidFill>
                <a:cs typeface="Calibri"/>
              </a:rPr>
              <a:t>effect</a:t>
            </a:r>
            <a:endParaRPr lang="es-ES" err="1"/>
          </a:p>
        </p:txBody>
      </p:sp>
      <p:sp>
        <p:nvSpPr>
          <p:cNvPr id="24580" name="4 Marcador de pie de página">
            <a:extLst>
              <a:ext uri="{FF2B5EF4-FFF2-40B4-BE49-F238E27FC236}">
                <a16:creationId xmlns:a16="http://schemas.microsoft.com/office/drawing/2014/main" id="{7BE10277-AF63-7E35-F8CA-E7696CED5965}"/>
              </a:ext>
            </a:extLst>
          </p:cNvPr>
          <p:cNvSpPr txBox="1">
            <a:spLocks/>
          </p:cNvSpPr>
          <p:nvPr/>
        </p:nvSpPr>
        <p:spPr bwMode="auto">
          <a:xfrm>
            <a:off x="259762" y="6243638"/>
            <a:ext cx="217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000">
                <a:solidFill>
                  <a:schemeClr val="bg1"/>
                </a:solidFill>
                <a:latin typeface="Calibri" panose="020F0502020204030204" pitchFamily="34" charset="0"/>
                <a:cs typeface="Calibri"/>
              </a:rPr>
              <a:t>1</a:t>
            </a:r>
          </a:p>
        </p:txBody>
      </p:sp>
      <p:pic>
        <p:nvPicPr>
          <p:cNvPr id="3" name="Imagen 2" descr="Archivo:Escuela de Ingeniería y Arquitectura (EINA) de la Universidad de  Zaragoza - logo.svg - Wikipedia, la enciclopedia libre">
            <a:extLst>
              <a:ext uri="{FF2B5EF4-FFF2-40B4-BE49-F238E27FC236}">
                <a16:creationId xmlns:a16="http://schemas.microsoft.com/office/drawing/2014/main" id="{9C171F1D-A2C5-96ED-F606-E4AA6E91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75" y="394934"/>
            <a:ext cx="3204162" cy="912872"/>
          </a:xfrm>
          <a:prstGeom prst="rect">
            <a:avLst/>
          </a:prstGeom>
        </p:spPr>
      </p:pic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96D0084D-72E7-70FC-DB7B-3B38D5D60318}"/>
              </a:ext>
            </a:extLst>
          </p:cNvPr>
          <p:cNvSpPr txBox="1">
            <a:spLocks/>
          </p:cNvSpPr>
          <p:nvPr/>
        </p:nvSpPr>
        <p:spPr bwMode="auto">
          <a:xfrm>
            <a:off x="395112" y="1526822"/>
            <a:ext cx="440643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b="1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1D2515-05EB-5874-EB4B-08ABE3556DC9}"/>
              </a:ext>
            </a:extLst>
          </p:cNvPr>
          <p:cNvSpPr/>
          <p:nvPr/>
        </p:nvSpPr>
        <p:spPr>
          <a:xfrm flipH="1">
            <a:off x="-1" y="357482"/>
            <a:ext cx="188152" cy="1063034"/>
          </a:xfrm>
          <a:prstGeom prst="rect">
            <a:avLst/>
          </a:prstGeom>
          <a:solidFill>
            <a:srgbClr val="4362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17365D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7FFFDBC-4FEF-8904-70DD-F834C4464EA3}"/>
              </a:ext>
            </a:extLst>
          </p:cNvPr>
          <p:cNvSpPr txBox="1"/>
          <p:nvPr/>
        </p:nvSpPr>
        <p:spPr>
          <a:xfrm>
            <a:off x="-326075" y="5501960"/>
            <a:ext cx="422016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latin typeface="Calibri"/>
                <a:cs typeface="Arial"/>
              </a:rPr>
              <a:t>Image from:  Science Photo Library</a:t>
            </a:r>
            <a:endParaRPr lang="en-US" sz="1100">
              <a:latin typeface="Calibri"/>
              <a:ea typeface="Calibri"/>
              <a:cs typeface="Arial"/>
            </a:endParaRPr>
          </a:p>
          <a:p>
            <a:pPr algn="r"/>
            <a:r>
              <a:rPr lang="en-US" sz="1100">
                <a:latin typeface="Calibri"/>
                <a:cs typeface="Arial"/>
              </a:rPr>
              <a:t>Access date: 20/11/2023</a:t>
            </a:r>
            <a:endParaRPr lang="en-US" sz="1100">
              <a:latin typeface="Calibri"/>
              <a:ea typeface="Calibri"/>
              <a:cs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1FCE1A-89BE-37A0-AA72-DDD5D84A5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672045"/>
            <a:ext cx="2743200" cy="3840480"/>
          </a:xfrm>
          <a:prstGeom prst="rect">
            <a:avLst/>
          </a:prstGeom>
        </p:spPr>
      </p:pic>
      <p:pic>
        <p:nvPicPr>
          <p:cNvPr id="9" name="Imagen 8" descr="Una calle de noche con luces&#10;&#10;Descripción generada automáticamente">
            <a:extLst>
              <a:ext uri="{FF2B5EF4-FFF2-40B4-BE49-F238E27FC236}">
                <a16:creationId xmlns:a16="http://schemas.microsoft.com/office/drawing/2014/main" id="{493ED332-4D0A-C50D-20F7-9C99A4C46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415" y="2433062"/>
            <a:ext cx="3505200" cy="306464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7CCA3D2-7918-FB09-B821-806C40FA3986}"/>
              </a:ext>
            </a:extLst>
          </p:cNvPr>
          <p:cNvSpPr txBox="1"/>
          <p:nvPr/>
        </p:nvSpPr>
        <p:spPr>
          <a:xfrm>
            <a:off x="7358742" y="5497285"/>
            <a:ext cx="422365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>
                <a:latin typeface="Calibri"/>
                <a:cs typeface="Segoe UI"/>
              </a:rPr>
              <a:t>Images from Wikipedia </a:t>
            </a:r>
            <a:r>
              <a:rPr lang="es-ES" sz="1100">
                <a:latin typeface="Calibri"/>
                <a:cs typeface="Segoe UI"/>
              </a:rPr>
              <a:t>​</a:t>
            </a:r>
          </a:p>
          <a:p>
            <a:pPr algn="r"/>
            <a:r>
              <a:rPr lang="en-US" sz="1100">
                <a:latin typeface="Calibri"/>
                <a:cs typeface="Segoe UI"/>
              </a:rPr>
              <a:t>Access date: 20/11/2023</a:t>
            </a:r>
            <a:endParaRPr lang="en-US" sz="1100">
              <a:latin typeface="Calibri"/>
              <a:ea typeface="Calibri"/>
              <a:cs typeface="Segoe UI"/>
            </a:endParaRPr>
          </a:p>
        </p:txBody>
      </p:sp>
      <p:pic>
        <p:nvPicPr>
          <p:cNvPr id="14" name="Marcador de contenido 13" descr="Imagen que contiene agua, barco, luz, azul&#10;&#10;Descripción generada automáticamente">
            <a:extLst>
              <a:ext uri="{FF2B5EF4-FFF2-40B4-BE49-F238E27FC236}">
                <a16:creationId xmlns:a16="http://schemas.microsoft.com/office/drawing/2014/main" id="{9DBA5B90-071F-6C10-98A6-E47EDC8B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97824" y="1389783"/>
            <a:ext cx="3513011" cy="4114800"/>
          </a:xfrm>
        </p:spPr>
      </p:pic>
    </p:spTree>
    <p:extLst>
      <p:ext uri="{BB962C8B-B14F-4D97-AF65-F5344CB8AC3E}">
        <p14:creationId xmlns:p14="http://schemas.microsoft.com/office/powerpoint/2010/main" val="387058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>
            <a:extLst>
              <a:ext uri="{FF2B5EF4-FFF2-40B4-BE49-F238E27FC236}">
                <a16:creationId xmlns:a16="http://schemas.microsoft.com/office/drawing/2014/main" id="{5AD524F7-6167-748B-EAFD-5095AF70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30" y="359304"/>
            <a:ext cx="6278504" cy="1058334"/>
          </a:xfrm>
        </p:spPr>
        <p:txBody>
          <a:bodyPr/>
          <a:lstStyle/>
          <a:p>
            <a:pPr algn="l" eaLnBrk="1" hangingPunct="1"/>
            <a:r>
              <a:rPr lang="es-ES" altLang="es-ES" sz="3200" b="1" err="1">
                <a:solidFill>
                  <a:schemeClr val="tx2"/>
                </a:solidFill>
                <a:ea typeface="Calibri"/>
                <a:cs typeface="Calibri"/>
              </a:rPr>
              <a:t>How</a:t>
            </a:r>
            <a:r>
              <a:rPr lang="es-ES" altLang="es-ES" sz="3200" b="1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s-ES" altLang="es-ES" sz="3200" b="1" err="1">
                <a:solidFill>
                  <a:schemeClr val="tx2"/>
                </a:solidFill>
                <a:ea typeface="Calibri"/>
                <a:cs typeface="Calibri"/>
              </a:rPr>
              <a:t>to</a:t>
            </a:r>
            <a:r>
              <a:rPr lang="es-ES" altLang="es-ES" sz="3200" b="1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s-ES" altLang="es-ES" sz="3200" b="1" err="1">
                <a:solidFill>
                  <a:schemeClr val="tx2"/>
                </a:solidFill>
                <a:ea typeface="Calibri"/>
                <a:cs typeface="Calibri"/>
              </a:rPr>
              <a:t>model</a:t>
            </a:r>
            <a:r>
              <a:rPr lang="es-ES" altLang="es-ES" sz="3200" b="1">
                <a:solidFill>
                  <a:schemeClr val="tx2"/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24580" name="4 Marcador de pie de página">
            <a:extLst>
              <a:ext uri="{FF2B5EF4-FFF2-40B4-BE49-F238E27FC236}">
                <a16:creationId xmlns:a16="http://schemas.microsoft.com/office/drawing/2014/main" id="{7BE10277-AF63-7E35-F8CA-E7696CED5965}"/>
              </a:ext>
            </a:extLst>
          </p:cNvPr>
          <p:cNvSpPr txBox="1">
            <a:spLocks/>
          </p:cNvSpPr>
          <p:nvPr/>
        </p:nvSpPr>
        <p:spPr bwMode="auto">
          <a:xfrm>
            <a:off x="259762" y="6243638"/>
            <a:ext cx="217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000">
                <a:solidFill>
                  <a:schemeClr val="bg1"/>
                </a:solidFill>
                <a:latin typeface="Calibri" panose="020F0502020204030204" pitchFamily="34" charset="0"/>
                <a:cs typeface="Calibri"/>
              </a:rPr>
              <a:t>1</a:t>
            </a:r>
          </a:p>
        </p:txBody>
      </p:sp>
      <p:pic>
        <p:nvPicPr>
          <p:cNvPr id="3" name="Imagen 2" descr="Archivo:Escuela de Ingeniería y Arquitectura (EINA) de la Universidad de  Zaragoza - logo.svg - Wikipedia, la enciclopedia libre">
            <a:extLst>
              <a:ext uri="{FF2B5EF4-FFF2-40B4-BE49-F238E27FC236}">
                <a16:creationId xmlns:a16="http://schemas.microsoft.com/office/drawing/2014/main" id="{9C171F1D-A2C5-96ED-F606-E4AA6E91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75" y="394934"/>
            <a:ext cx="3204162" cy="912872"/>
          </a:xfrm>
          <a:prstGeom prst="rect">
            <a:avLst/>
          </a:prstGeom>
        </p:spPr>
      </p:pic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96D0084D-72E7-70FC-DB7B-3B38D5D60318}"/>
              </a:ext>
            </a:extLst>
          </p:cNvPr>
          <p:cNvSpPr txBox="1">
            <a:spLocks/>
          </p:cNvSpPr>
          <p:nvPr/>
        </p:nvSpPr>
        <p:spPr bwMode="auto">
          <a:xfrm>
            <a:off x="332482" y="1464192"/>
            <a:ext cx="5215467" cy="274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err="1">
                <a:solidFill>
                  <a:schemeClr val="accent1"/>
                </a:solidFill>
                <a:cs typeface="Calibri"/>
              </a:rPr>
              <a:t>Main</a:t>
            </a:r>
            <a:r>
              <a:rPr lang="es-ES" b="1">
                <a:solidFill>
                  <a:schemeClr val="accent1"/>
                </a:solidFill>
                <a:cs typeface="Calibri"/>
              </a:rPr>
              <a:t> </a:t>
            </a:r>
            <a:r>
              <a:rPr lang="es-ES" b="1" err="1">
                <a:solidFill>
                  <a:schemeClr val="accent1"/>
                </a:solidFill>
                <a:cs typeface="Calibri"/>
              </a:rPr>
              <a:t>rendering</a:t>
            </a:r>
            <a:r>
              <a:rPr lang="es-ES" b="1">
                <a:solidFill>
                  <a:schemeClr val="accent1"/>
                </a:solidFill>
                <a:cs typeface="Calibri"/>
              </a:rPr>
              <a:t> </a:t>
            </a:r>
            <a:r>
              <a:rPr lang="es-ES" b="1" err="1">
                <a:solidFill>
                  <a:schemeClr val="accent1"/>
                </a:solidFill>
                <a:cs typeface="Calibri"/>
              </a:rPr>
              <a:t>techniques</a:t>
            </a:r>
            <a:endParaRPr lang="es-ES" b="1" err="1">
              <a:solidFill>
                <a:schemeClr val="accent1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endParaRPr lang="es-ES" b="1">
              <a:solidFill>
                <a:schemeClr val="accent1"/>
              </a:solidFill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r>
              <a:rPr lang="es-ES" sz="2000" err="1">
                <a:solidFill>
                  <a:schemeClr val="tx2"/>
                </a:solidFill>
                <a:cs typeface="Calibri"/>
              </a:rPr>
              <a:t>Volumetric</a:t>
            </a:r>
            <a:r>
              <a:rPr lang="es-ES" sz="2000">
                <a:solidFill>
                  <a:schemeClr val="tx2"/>
                </a:solidFill>
                <a:cs typeface="Calibri"/>
              </a:rPr>
              <a:t> </a:t>
            </a:r>
            <a:r>
              <a:rPr lang="es-ES" sz="2000" err="1">
                <a:solidFill>
                  <a:schemeClr val="tx2"/>
                </a:solidFill>
                <a:cs typeface="Calibri"/>
              </a:rPr>
              <a:t>rendering</a:t>
            </a:r>
            <a:endParaRPr lang="es-ES" sz="200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endParaRPr lang="es-ES" sz="1600">
              <a:solidFill>
                <a:schemeClr val="tx2"/>
              </a:solidFill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r>
              <a:rPr lang="es-ES" sz="2000">
                <a:solidFill>
                  <a:schemeClr val="tx2"/>
                </a:solidFill>
                <a:cs typeface="Calibri"/>
              </a:rPr>
              <a:t>Global </a:t>
            </a:r>
            <a:r>
              <a:rPr lang="es-ES" sz="2000" err="1">
                <a:solidFill>
                  <a:schemeClr val="tx2"/>
                </a:solidFill>
                <a:cs typeface="Calibri"/>
              </a:rPr>
              <a:t>ilumination</a:t>
            </a:r>
            <a:endParaRPr lang="es-ES" sz="200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endParaRPr lang="es-ES" sz="1600">
              <a:solidFill>
                <a:schemeClr val="tx2"/>
              </a:solidFill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r>
              <a:rPr lang="es-ES" sz="2000" err="1">
                <a:solidFill>
                  <a:schemeClr val="tx2"/>
                </a:solidFill>
                <a:cs typeface="Calibri"/>
              </a:rPr>
              <a:t>Refraction</a:t>
            </a:r>
            <a:r>
              <a:rPr lang="es-ES" sz="2000">
                <a:solidFill>
                  <a:schemeClr val="tx2"/>
                </a:solidFill>
                <a:cs typeface="Calibri"/>
              </a:rPr>
              <a:t> models</a:t>
            </a:r>
            <a:endParaRPr lang="es-ES" sz="200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1D2515-05EB-5874-EB4B-08ABE3556DC9}"/>
              </a:ext>
            </a:extLst>
          </p:cNvPr>
          <p:cNvSpPr/>
          <p:nvPr/>
        </p:nvSpPr>
        <p:spPr>
          <a:xfrm flipH="1">
            <a:off x="-1" y="357482"/>
            <a:ext cx="188152" cy="1063034"/>
          </a:xfrm>
          <a:prstGeom prst="rect">
            <a:avLst/>
          </a:prstGeom>
          <a:solidFill>
            <a:srgbClr val="4362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17365D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EE4B0E4-5D4B-8110-0F30-97CFBEDE0FA9}"/>
              </a:ext>
            </a:extLst>
          </p:cNvPr>
          <p:cNvCxnSpPr/>
          <p:nvPr/>
        </p:nvCxnSpPr>
        <p:spPr>
          <a:xfrm>
            <a:off x="397972" y="1964177"/>
            <a:ext cx="3374773" cy="18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Marcador de contenido 12">
            <a:extLst>
              <a:ext uri="{FF2B5EF4-FFF2-40B4-BE49-F238E27FC236}">
                <a16:creationId xmlns:a16="http://schemas.microsoft.com/office/drawing/2014/main" id="{7455CA36-E5FF-3A12-0D04-D979C5C02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2714" y="1789523"/>
            <a:ext cx="6873463" cy="3860580"/>
          </a:xfrm>
        </p:spPr>
      </p:pic>
    </p:spTree>
    <p:extLst>
      <p:ext uri="{BB962C8B-B14F-4D97-AF65-F5344CB8AC3E}">
        <p14:creationId xmlns:p14="http://schemas.microsoft.com/office/powerpoint/2010/main" val="289097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>
            <a:extLst>
              <a:ext uri="{FF2B5EF4-FFF2-40B4-BE49-F238E27FC236}">
                <a16:creationId xmlns:a16="http://schemas.microsoft.com/office/drawing/2014/main" id="{5AD524F7-6167-748B-EAFD-5095AF70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30" y="359304"/>
            <a:ext cx="6278504" cy="1058334"/>
          </a:xfrm>
        </p:spPr>
        <p:txBody>
          <a:bodyPr/>
          <a:lstStyle/>
          <a:p>
            <a:pPr algn="l"/>
            <a:r>
              <a:rPr lang="es-ES" altLang="es-ES" sz="3200" b="1">
                <a:solidFill>
                  <a:schemeClr val="tx2"/>
                </a:solidFill>
                <a:cs typeface="Calibri"/>
              </a:rPr>
              <a:t>RTE </a:t>
            </a:r>
            <a:r>
              <a:rPr lang="es-ES" altLang="es-ES" sz="3200" b="1" err="1">
                <a:solidFill>
                  <a:schemeClr val="tx2"/>
                </a:solidFill>
                <a:cs typeface="Calibri"/>
              </a:rPr>
              <a:t>Equation</a:t>
            </a:r>
            <a:r>
              <a:rPr lang="es-ES" altLang="es-ES" sz="3200" b="1">
                <a:solidFill>
                  <a:schemeClr val="tx2"/>
                </a:solidFill>
                <a:cs typeface="Calibri"/>
              </a:rPr>
              <a:t> and </a:t>
            </a:r>
            <a:r>
              <a:rPr lang="es-ES" altLang="es-ES" sz="3200" b="1" err="1">
                <a:solidFill>
                  <a:schemeClr val="tx2"/>
                </a:solidFill>
                <a:cs typeface="Calibri"/>
              </a:rPr>
              <a:t>phase</a:t>
            </a:r>
            <a:r>
              <a:rPr lang="es-ES" altLang="es-ES" sz="3200" b="1">
                <a:solidFill>
                  <a:schemeClr val="tx2"/>
                </a:solidFill>
                <a:cs typeface="Calibri"/>
              </a:rPr>
              <a:t> </a:t>
            </a:r>
            <a:r>
              <a:rPr lang="es-ES" altLang="es-ES" sz="3200" b="1" err="1">
                <a:solidFill>
                  <a:schemeClr val="tx2"/>
                </a:solidFill>
                <a:cs typeface="Calibri"/>
              </a:rPr>
              <a:t>function</a:t>
            </a:r>
            <a:endParaRPr lang="es-ES" err="1">
              <a:solidFill>
                <a:schemeClr val="tx2"/>
              </a:solidFill>
            </a:endParaRPr>
          </a:p>
        </p:txBody>
      </p:sp>
      <p:sp>
        <p:nvSpPr>
          <p:cNvPr id="24580" name="4 Marcador de pie de página">
            <a:extLst>
              <a:ext uri="{FF2B5EF4-FFF2-40B4-BE49-F238E27FC236}">
                <a16:creationId xmlns:a16="http://schemas.microsoft.com/office/drawing/2014/main" id="{7BE10277-AF63-7E35-F8CA-E7696CED5965}"/>
              </a:ext>
            </a:extLst>
          </p:cNvPr>
          <p:cNvSpPr txBox="1">
            <a:spLocks/>
          </p:cNvSpPr>
          <p:nvPr/>
        </p:nvSpPr>
        <p:spPr bwMode="auto">
          <a:xfrm>
            <a:off x="259762" y="6243638"/>
            <a:ext cx="217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000">
                <a:solidFill>
                  <a:schemeClr val="bg1"/>
                </a:solidFill>
                <a:latin typeface="Calibri" panose="020F0502020204030204" pitchFamily="34" charset="0"/>
                <a:cs typeface="Calibri"/>
              </a:rPr>
              <a:t>1</a:t>
            </a:r>
          </a:p>
        </p:txBody>
      </p:sp>
      <p:pic>
        <p:nvPicPr>
          <p:cNvPr id="3" name="Imagen 2" descr="Archivo:Escuela de Ingeniería y Arquitectura (EINA) de la Universidad de  Zaragoza - logo.svg - Wikipedia, la enciclopedia libre">
            <a:extLst>
              <a:ext uri="{FF2B5EF4-FFF2-40B4-BE49-F238E27FC236}">
                <a16:creationId xmlns:a16="http://schemas.microsoft.com/office/drawing/2014/main" id="{9C171F1D-A2C5-96ED-F606-E4AA6E91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75" y="394934"/>
            <a:ext cx="3204162" cy="912872"/>
          </a:xfrm>
          <a:prstGeom prst="rect">
            <a:avLst/>
          </a:prstGeom>
        </p:spPr>
      </p:pic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96D0084D-72E7-70FC-DB7B-3B38D5D60318}"/>
              </a:ext>
            </a:extLst>
          </p:cNvPr>
          <p:cNvSpPr txBox="1">
            <a:spLocks/>
          </p:cNvSpPr>
          <p:nvPr/>
        </p:nvSpPr>
        <p:spPr bwMode="auto">
          <a:xfrm>
            <a:off x="329798" y="1439736"/>
            <a:ext cx="6793895" cy="245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 b="1">
              <a:solidFill>
                <a:schemeClr val="accent1"/>
              </a:solidFill>
              <a:cs typeface="Calibri"/>
            </a:endParaRPr>
          </a:p>
          <a:p>
            <a:pPr algn="just">
              <a:buFont typeface="Calibri" panose="020B0604020202020204" pitchFamily="34" charset="0"/>
              <a:buChar char="-"/>
            </a:pPr>
            <a:endParaRPr lang="es-ES" sz="1600">
              <a:solidFill>
                <a:schemeClr val="tx2"/>
              </a:solidFill>
              <a:ea typeface="+mn-lt"/>
              <a:cs typeface="+mn-lt"/>
            </a:endParaRPr>
          </a:p>
          <a:p>
            <a:pPr algn="just">
              <a:buFont typeface="Calibri" panose="020B0604020202020204" pitchFamily="34" charset="0"/>
              <a:buChar char="-"/>
            </a:pPr>
            <a:endParaRPr lang="es-ES" sz="1600">
              <a:solidFill>
                <a:schemeClr val="tx2"/>
              </a:solidFill>
              <a:cs typeface="Calibri"/>
            </a:endParaRPr>
          </a:p>
          <a:p>
            <a:pPr marL="0" indent="0" algn="just">
              <a:buNone/>
            </a:pPr>
            <a:endParaRPr lang="es-ES" sz="1600">
              <a:solidFill>
                <a:schemeClr val="tx2"/>
              </a:solidFill>
              <a:cs typeface="Calibri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1D2515-05EB-5874-EB4B-08ABE3556DC9}"/>
              </a:ext>
            </a:extLst>
          </p:cNvPr>
          <p:cNvSpPr/>
          <p:nvPr/>
        </p:nvSpPr>
        <p:spPr>
          <a:xfrm flipH="1">
            <a:off x="-1" y="357482"/>
            <a:ext cx="188152" cy="1063034"/>
          </a:xfrm>
          <a:prstGeom prst="rect">
            <a:avLst/>
          </a:prstGeom>
          <a:solidFill>
            <a:srgbClr val="4362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17365D"/>
              </a:solidFill>
            </a:endParaRP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26A73660-F78E-6CBD-0079-2B30CCAB61B8}"/>
              </a:ext>
            </a:extLst>
          </p:cNvPr>
          <p:cNvSpPr txBox="1">
            <a:spLocks/>
          </p:cNvSpPr>
          <p:nvPr/>
        </p:nvSpPr>
        <p:spPr bwMode="auto">
          <a:xfrm>
            <a:off x="5851409" y="1526821"/>
            <a:ext cx="5215467" cy="2282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">
              <a:solidFill>
                <a:schemeClr val="accent1"/>
              </a:solidFill>
              <a:ea typeface="Calibri"/>
              <a:cs typeface="Calibri"/>
            </a:endParaRPr>
          </a:p>
          <a:p>
            <a:pPr marL="0" indent="0" algn="just">
              <a:buNone/>
            </a:pPr>
            <a:endParaRPr lang="es-ES" b="1">
              <a:solidFill>
                <a:schemeClr val="accent1"/>
              </a:solidFill>
              <a:cs typeface="Calibri"/>
            </a:endParaRPr>
          </a:p>
          <a:p>
            <a:pPr algn="just">
              <a:buFont typeface="Calibri" panose="020B0604020202020204" pitchFamily="34" charset="0"/>
              <a:buChar char="-"/>
            </a:pPr>
            <a:endParaRPr lang="es-ES" sz="1600">
              <a:solidFill>
                <a:schemeClr val="tx2"/>
              </a:solidFill>
              <a:cs typeface="Calibri"/>
            </a:endParaRPr>
          </a:p>
        </p:txBody>
      </p:sp>
      <p:pic>
        <p:nvPicPr>
          <p:cNvPr id="2" name="Imagen 1" descr="Texto, Pizarra&#10;&#10;Descripción generada automáticamente">
            <a:extLst>
              <a:ext uri="{FF2B5EF4-FFF2-40B4-BE49-F238E27FC236}">
                <a16:creationId xmlns:a16="http://schemas.microsoft.com/office/drawing/2014/main" id="{708F49B1-58D1-60A8-C451-680248760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86" y="1933987"/>
            <a:ext cx="4691742" cy="134628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E575B1A-9FD0-7781-E9F6-3B06793237A5}"/>
              </a:ext>
            </a:extLst>
          </p:cNvPr>
          <p:cNvSpPr txBox="1"/>
          <p:nvPr/>
        </p:nvSpPr>
        <p:spPr>
          <a:xfrm>
            <a:off x="642257" y="3701143"/>
            <a:ext cx="481148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Calibri Light"/>
              </a:rPr>
              <a:t>Phase function Influences spread and directionality of the scattered light.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 err="1">
                <a:latin typeface="Calibri Light"/>
                <a:ea typeface="Calibri Light"/>
                <a:cs typeface="Calibri Light"/>
              </a:rPr>
              <a:t>Henyey</a:t>
            </a:r>
            <a:r>
              <a:rPr lang="en-US" sz="1600">
                <a:latin typeface="Calibri Light"/>
                <a:ea typeface="Calibri Light"/>
                <a:cs typeface="Calibri Light"/>
              </a:rPr>
              <a:t>-Greenstein:</a:t>
            </a:r>
          </a:p>
          <a:p>
            <a:pPr marL="285750" indent="-285750">
              <a:buFont typeface="Arial"/>
              <a:buChar char="•"/>
            </a:pPr>
            <a:endParaRPr lang="en-US" sz="160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AB1E81D-80B4-BADC-BD0B-58754F32E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590" y="1502758"/>
            <a:ext cx="4770330" cy="2151033"/>
          </a:xfrm>
          <a:prstGeom prst="rect">
            <a:avLst/>
          </a:prstGeom>
        </p:spPr>
      </p:pic>
      <p:pic>
        <p:nvPicPr>
          <p:cNvPr id="14" name="Imagen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E208116D-028C-3920-6CEA-682A027DD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452" y="3657201"/>
            <a:ext cx="5219178" cy="2268012"/>
          </a:xfrm>
          <a:prstGeom prst="rect">
            <a:avLst/>
          </a:prstGeom>
        </p:spPr>
      </p:pic>
      <p:pic>
        <p:nvPicPr>
          <p:cNvPr id="8" name="Imagen 7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90D6EEC0-8059-8748-9384-0CE9D2508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7429" y="4826777"/>
            <a:ext cx="3701143" cy="7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2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>
            <a:extLst>
              <a:ext uri="{FF2B5EF4-FFF2-40B4-BE49-F238E27FC236}">
                <a16:creationId xmlns:a16="http://schemas.microsoft.com/office/drawing/2014/main" id="{5AD524F7-6167-748B-EAFD-5095AF70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30" y="359304"/>
            <a:ext cx="6278504" cy="1058334"/>
          </a:xfrm>
        </p:spPr>
        <p:txBody>
          <a:bodyPr/>
          <a:lstStyle/>
          <a:p>
            <a:pPr algn="l" eaLnBrk="1" hangingPunct="1"/>
            <a:r>
              <a:rPr lang="es-ES" altLang="es-ES" sz="3200" b="1" err="1">
                <a:solidFill>
                  <a:schemeClr val="tx2"/>
                </a:solidFill>
                <a:ea typeface="Calibri"/>
                <a:cs typeface="Calibri"/>
              </a:rPr>
              <a:t>How</a:t>
            </a:r>
            <a:r>
              <a:rPr lang="es-ES" altLang="es-ES" sz="3200" b="1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s-ES" altLang="es-ES" sz="3200" b="1" err="1">
                <a:solidFill>
                  <a:schemeClr val="tx2"/>
                </a:solidFill>
                <a:ea typeface="Calibri"/>
                <a:cs typeface="Calibri"/>
              </a:rPr>
              <a:t>to</a:t>
            </a:r>
            <a:r>
              <a:rPr lang="es-ES" altLang="es-ES" sz="3200" b="1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s-ES" altLang="es-ES" sz="3200" b="1" err="1">
                <a:solidFill>
                  <a:schemeClr val="tx2"/>
                </a:solidFill>
                <a:ea typeface="Calibri"/>
                <a:cs typeface="Calibri"/>
              </a:rPr>
              <a:t>model</a:t>
            </a:r>
            <a:r>
              <a:rPr lang="es-ES" altLang="es-ES" sz="3200" b="1">
                <a:solidFill>
                  <a:schemeClr val="tx2"/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24580" name="4 Marcador de pie de página">
            <a:extLst>
              <a:ext uri="{FF2B5EF4-FFF2-40B4-BE49-F238E27FC236}">
                <a16:creationId xmlns:a16="http://schemas.microsoft.com/office/drawing/2014/main" id="{7BE10277-AF63-7E35-F8CA-E7696CED5965}"/>
              </a:ext>
            </a:extLst>
          </p:cNvPr>
          <p:cNvSpPr txBox="1">
            <a:spLocks/>
          </p:cNvSpPr>
          <p:nvPr/>
        </p:nvSpPr>
        <p:spPr bwMode="auto">
          <a:xfrm>
            <a:off x="259762" y="6243638"/>
            <a:ext cx="2171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1000">
                <a:solidFill>
                  <a:schemeClr val="bg1"/>
                </a:solidFill>
                <a:latin typeface="Calibri" panose="020F0502020204030204" pitchFamily="34" charset="0"/>
                <a:cs typeface="Calibri"/>
              </a:rPr>
              <a:t>1</a:t>
            </a:r>
          </a:p>
        </p:txBody>
      </p:sp>
      <p:pic>
        <p:nvPicPr>
          <p:cNvPr id="3" name="Imagen 2" descr="Archivo:Escuela de Ingeniería y Arquitectura (EINA) de la Universidad de  Zaragoza - logo.svg - Wikipedia, la enciclopedia libre">
            <a:extLst>
              <a:ext uri="{FF2B5EF4-FFF2-40B4-BE49-F238E27FC236}">
                <a16:creationId xmlns:a16="http://schemas.microsoft.com/office/drawing/2014/main" id="{9C171F1D-A2C5-96ED-F606-E4AA6E91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475" y="394934"/>
            <a:ext cx="3204162" cy="91287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A1D2515-05EB-5874-EB4B-08ABE3556DC9}"/>
              </a:ext>
            </a:extLst>
          </p:cNvPr>
          <p:cNvSpPr/>
          <p:nvPr/>
        </p:nvSpPr>
        <p:spPr>
          <a:xfrm flipH="1">
            <a:off x="-1" y="357482"/>
            <a:ext cx="188152" cy="1063034"/>
          </a:xfrm>
          <a:prstGeom prst="rect">
            <a:avLst/>
          </a:prstGeom>
          <a:solidFill>
            <a:srgbClr val="4362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17365D"/>
              </a:solidFill>
            </a:endParaRPr>
          </a:p>
        </p:txBody>
      </p:sp>
      <p:sp>
        <p:nvSpPr>
          <p:cNvPr id="4" name="2 Marcador de contenido">
            <a:extLst>
              <a:ext uri="{FF2B5EF4-FFF2-40B4-BE49-F238E27FC236}">
                <a16:creationId xmlns:a16="http://schemas.microsoft.com/office/drawing/2014/main" id="{49B56841-D842-E928-1869-84F9083FAACF}"/>
              </a:ext>
            </a:extLst>
          </p:cNvPr>
          <p:cNvSpPr txBox="1">
            <a:spLocks/>
          </p:cNvSpPr>
          <p:nvPr/>
        </p:nvSpPr>
        <p:spPr bwMode="auto">
          <a:xfrm>
            <a:off x="391434" y="1667665"/>
            <a:ext cx="5372042" cy="4172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err="1">
                <a:solidFill>
                  <a:schemeClr val="accent1"/>
                </a:solidFill>
                <a:cs typeface="Calibri"/>
              </a:rPr>
              <a:t>Other</a:t>
            </a:r>
            <a:r>
              <a:rPr lang="es-ES" b="1">
                <a:solidFill>
                  <a:schemeClr val="accent1"/>
                </a:solidFill>
                <a:cs typeface="Calibri"/>
              </a:rPr>
              <a:t> </a:t>
            </a:r>
            <a:r>
              <a:rPr lang="es-ES" b="1" err="1">
                <a:solidFill>
                  <a:schemeClr val="accent1"/>
                </a:solidFill>
                <a:cs typeface="Calibri"/>
              </a:rPr>
              <a:t>techniques</a:t>
            </a:r>
            <a:r>
              <a:rPr lang="es-ES" b="1">
                <a:solidFill>
                  <a:schemeClr val="accent1"/>
                </a:solidFill>
                <a:cs typeface="Calibri"/>
              </a:rPr>
              <a:t> </a:t>
            </a:r>
            <a:r>
              <a:rPr lang="es-ES" b="1" err="1">
                <a:solidFill>
                  <a:schemeClr val="accent1"/>
                </a:solidFill>
                <a:cs typeface="Calibri"/>
              </a:rPr>
              <a:t>to</a:t>
            </a:r>
            <a:r>
              <a:rPr lang="es-ES" b="1">
                <a:solidFill>
                  <a:schemeClr val="accent1"/>
                </a:solidFill>
                <a:cs typeface="Calibri"/>
              </a:rPr>
              <a:t> </a:t>
            </a:r>
            <a:r>
              <a:rPr lang="es-ES" b="1" err="1">
                <a:solidFill>
                  <a:schemeClr val="accent1"/>
                </a:solidFill>
                <a:cs typeface="Calibri"/>
              </a:rPr>
              <a:t>consider</a:t>
            </a:r>
            <a:endParaRPr lang="es-ES" b="1">
              <a:solidFill>
                <a:schemeClr val="accent1"/>
              </a:solidFill>
              <a:cs typeface="Calibri"/>
            </a:endParaRPr>
          </a:p>
          <a:p>
            <a:pPr marL="0" indent="0" algn="just">
              <a:buNone/>
            </a:pPr>
            <a:endParaRPr lang="es-ES" sz="200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r>
              <a:rPr lang="es-ES" sz="2000" err="1">
                <a:solidFill>
                  <a:schemeClr val="tx2"/>
                </a:solidFill>
                <a:ea typeface="Calibri"/>
                <a:cs typeface="Calibri"/>
              </a:rPr>
              <a:t>Materials</a:t>
            </a:r>
            <a:r>
              <a:rPr lang="es-ES" sz="2000">
                <a:solidFill>
                  <a:schemeClr val="tx2"/>
                </a:solidFill>
                <a:ea typeface="Calibri"/>
                <a:cs typeface="Calibri"/>
              </a:rPr>
              <a:t> (</a:t>
            </a:r>
            <a:r>
              <a:rPr lang="es-ES" sz="2000" err="1">
                <a:solidFill>
                  <a:schemeClr val="tx2"/>
                </a:solidFill>
                <a:ea typeface="Calibri"/>
                <a:cs typeface="Calibri"/>
              </a:rPr>
              <a:t>e.g</a:t>
            </a:r>
            <a:r>
              <a:rPr lang="es-ES" sz="2000">
                <a:solidFill>
                  <a:schemeClr val="tx2"/>
                </a:solidFill>
                <a:ea typeface="Calibri"/>
                <a:cs typeface="Calibri"/>
              </a:rPr>
              <a:t>. </a:t>
            </a:r>
            <a:r>
              <a:rPr lang="es-ES" sz="2000" err="1">
                <a:solidFill>
                  <a:schemeClr val="tx2"/>
                </a:solidFill>
                <a:ea typeface="Calibri"/>
                <a:cs typeface="Calibri"/>
              </a:rPr>
              <a:t>body</a:t>
            </a:r>
            <a:r>
              <a:rPr lang="es-E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s-ES" sz="2000" err="1">
                <a:solidFill>
                  <a:schemeClr val="tx2"/>
                </a:solidFill>
                <a:ea typeface="Calibri"/>
                <a:cs typeface="Calibri"/>
              </a:rPr>
              <a:t>of</a:t>
            </a:r>
            <a:r>
              <a:rPr lang="es-E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s-ES" sz="2000" err="1">
                <a:solidFill>
                  <a:schemeClr val="tx2"/>
                </a:solidFill>
                <a:ea typeface="Calibri"/>
                <a:cs typeface="Calibri"/>
              </a:rPr>
              <a:t>the</a:t>
            </a:r>
            <a:r>
              <a:rPr lang="es-ES" sz="2000">
                <a:solidFill>
                  <a:schemeClr val="tx2"/>
                </a:solidFill>
                <a:ea typeface="Calibri"/>
                <a:cs typeface="Calibri"/>
              </a:rPr>
              <a:t> car)</a:t>
            </a:r>
            <a:endParaRPr lang="es-ES" sz="2000" b="1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endParaRPr lang="es-ES" sz="2000">
              <a:solidFill>
                <a:schemeClr val="tx2"/>
              </a:solidFill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r>
              <a:rPr lang="es-ES" sz="2000" err="1">
                <a:solidFill>
                  <a:schemeClr val="tx2"/>
                </a:solidFill>
                <a:cs typeface="Calibri"/>
              </a:rPr>
              <a:t>Textures</a:t>
            </a:r>
            <a:endParaRPr lang="es-ES" sz="2000" err="1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endParaRPr lang="es-ES" sz="200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r>
              <a:rPr lang="es-ES" sz="2000" err="1">
                <a:solidFill>
                  <a:schemeClr val="tx2"/>
                </a:solidFill>
                <a:ea typeface="Calibri"/>
                <a:cs typeface="Calibri"/>
              </a:rPr>
              <a:t>Bidirectional</a:t>
            </a:r>
            <a:r>
              <a:rPr lang="es-E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s-ES" sz="2000" err="1">
                <a:solidFill>
                  <a:schemeClr val="tx2"/>
                </a:solidFill>
                <a:ea typeface="Calibri"/>
                <a:cs typeface="Calibri"/>
              </a:rPr>
              <a:t>methods</a:t>
            </a:r>
            <a:r>
              <a:rPr lang="es-ES" sz="200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s-ES" sz="2000" err="1">
                <a:solidFill>
                  <a:schemeClr val="tx2"/>
                </a:solidFill>
                <a:ea typeface="Calibri"/>
                <a:cs typeface="Calibri"/>
              </a:rPr>
              <a:t>for</a:t>
            </a:r>
            <a:r>
              <a:rPr lang="es-ES" sz="2000">
                <a:solidFill>
                  <a:schemeClr val="tx2"/>
                </a:solidFill>
                <a:ea typeface="Calibri"/>
                <a:cs typeface="Calibri"/>
              </a:rPr>
              <a:t> car lights</a:t>
            </a:r>
          </a:p>
          <a:p>
            <a:pPr marL="285750" indent="-285750" algn="just">
              <a:buFont typeface="Calibri" panose="020B0604020202020204" pitchFamily="34" charset="0"/>
              <a:buChar char="-"/>
            </a:pPr>
            <a:endParaRPr lang="es-ES" sz="200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endParaRPr lang="es-ES" sz="1600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85750" algn="just">
              <a:buFont typeface="Calibri" panose="020B0604020202020204" pitchFamily="34" charset="0"/>
              <a:buChar char="-"/>
            </a:pPr>
            <a:endParaRPr lang="es-ES" sz="1600">
              <a:solidFill>
                <a:schemeClr val="tx2"/>
              </a:solidFill>
              <a:ea typeface="Calibri"/>
              <a:cs typeface="Calibri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5B73AF6-519D-E554-340F-4B5A2DD750D9}"/>
              </a:ext>
            </a:extLst>
          </p:cNvPr>
          <p:cNvCxnSpPr>
            <a:cxnSpLocks/>
          </p:cNvCxnSpPr>
          <p:nvPr/>
        </p:nvCxnSpPr>
        <p:spPr>
          <a:xfrm>
            <a:off x="509562" y="2112302"/>
            <a:ext cx="3592487" cy="188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98EF7FC8-4645-5BC2-FBD3-F794BE140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286" y="1486595"/>
            <a:ext cx="6945085" cy="38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6364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Diseño personalizado">
  <a:themeElements>
    <a:clrScheme name="5_Diseño personaliza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5_Diseño personaliza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5_Diseño personaliza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Diseño personalizado">
  <a:themeElements>
    <a:clrScheme name="6_Diseño personaliza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Diseño personaliza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6_Diseño personaliza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Diseño personalizado">
  <a:themeElements>
    <a:clrScheme name="7_Diseño personaliza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Diseño personaliza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7_Diseño personaliza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Diseño personalizado">
  <a:themeElements>
    <a:clrScheme name="8_Diseño personalizad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Diseño personalizado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8_Diseño personalizad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7</Slides>
  <Notes>6</Notes>
  <HiddenSlides>0</HiddenSlides>
  <ScaleCrop>false</ScaleCrop>
  <HeadingPairs>
    <vt:vector size="4" baseType="variant">
      <vt:variant>
        <vt:lpstr>Tema</vt:lpstr>
      </vt:variant>
      <vt:variant>
        <vt:i4>7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Diseño personalizado</vt:lpstr>
      <vt:lpstr>2_Diseño personalizado</vt:lpstr>
      <vt:lpstr>1_Diseño personalizado</vt:lpstr>
      <vt:lpstr>5_Diseño personalizado</vt:lpstr>
      <vt:lpstr>6_Diseño personalizado</vt:lpstr>
      <vt:lpstr>7_Diseño personalizado</vt:lpstr>
      <vt:lpstr>8_Diseño personalizado</vt:lpstr>
      <vt:lpstr>Presentación de PowerPoint</vt:lpstr>
      <vt:lpstr>Visual effects</vt:lpstr>
      <vt:lpstr>Tyndall effect</vt:lpstr>
      <vt:lpstr>Tyndall effect</vt:lpstr>
      <vt:lpstr>How to model?</vt:lpstr>
      <vt:lpstr>RTE Equation and phase function</vt:lpstr>
      <vt:lpstr>How to model?</vt:lpstr>
    </vt:vector>
  </TitlesOfParts>
  <Company>Universidad de Zaragoza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Guillermo Laplana</dc:creator>
  <cp:revision>8</cp:revision>
  <dcterms:created xsi:type="dcterms:W3CDTF">2010-08-19T08:49:31Z</dcterms:created>
  <dcterms:modified xsi:type="dcterms:W3CDTF">2023-11-23T08:02:44Z</dcterms:modified>
</cp:coreProperties>
</file>