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08/05/2025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08/05/2025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08/05/2025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08/05/2025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08/05/2025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08/05/2025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08/05/2025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08/05/2025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08/05/2025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08/05/2025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08/05/2025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pPr/>
              <a:t>08/05/2025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1187624" y="1124744"/>
            <a:ext cx="3168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u="sng" dirty="0" smtClean="0"/>
              <a:t>Crear un </a:t>
            </a:r>
            <a:r>
              <a:rPr lang="es-ES" sz="2000" u="sng" dirty="0" err="1" smtClean="0"/>
              <a:t>workspace</a:t>
            </a:r>
            <a:endParaRPr lang="es-ES" sz="2000" u="sng" dirty="0"/>
          </a:p>
        </p:txBody>
      </p:sp>
      <p:sp>
        <p:nvSpPr>
          <p:cNvPr id="3" name="2 CuadroTexto"/>
          <p:cNvSpPr txBox="1"/>
          <p:nvPr/>
        </p:nvSpPr>
        <p:spPr>
          <a:xfrm>
            <a:off x="1331640" y="1772816"/>
            <a:ext cx="69847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/>
              <a:t>&gt;</a:t>
            </a:r>
            <a:r>
              <a:rPr lang="es-ES" sz="2400" dirty="0" err="1" smtClean="0"/>
              <a:t>ng</a:t>
            </a:r>
            <a:r>
              <a:rPr lang="es-ES" sz="2400" dirty="0" smtClean="0"/>
              <a:t> new my-</a:t>
            </a:r>
            <a:r>
              <a:rPr lang="es-ES" sz="2400" dirty="0" err="1" smtClean="0"/>
              <a:t>workspace</a:t>
            </a:r>
            <a:r>
              <a:rPr lang="es-ES" sz="2400" dirty="0" smtClean="0"/>
              <a:t> --no-</a:t>
            </a:r>
            <a:r>
              <a:rPr lang="es-ES" sz="2400" dirty="0" err="1" smtClean="0"/>
              <a:t>create</a:t>
            </a:r>
            <a:r>
              <a:rPr lang="es-ES" sz="2400" dirty="0" smtClean="0"/>
              <a:t>-</a:t>
            </a:r>
            <a:r>
              <a:rPr lang="es-ES" sz="2400" dirty="0" err="1" smtClean="0"/>
              <a:t>application</a:t>
            </a:r>
            <a:endParaRPr lang="es-ES" sz="2400" dirty="0"/>
          </a:p>
        </p:txBody>
      </p:sp>
      <p:sp>
        <p:nvSpPr>
          <p:cNvPr id="4" name="3 CuadroTexto"/>
          <p:cNvSpPr txBox="1"/>
          <p:nvPr/>
        </p:nvSpPr>
        <p:spPr>
          <a:xfrm>
            <a:off x="1259632" y="2564904"/>
            <a:ext cx="53285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u="sng" dirty="0" smtClean="0"/>
              <a:t>Crear una aplicación dentro del  </a:t>
            </a:r>
            <a:r>
              <a:rPr lang="es-ES" sz="2000" u="sng" dirty="0" err="1" smtClean="0"/>
              <a:t>workspace</a:t>
            </a:r>
            <a:endParaRPr lang="es-ES" sz="2000" u="sng" dirty="0"/>
          </a:p>
        </p:txBody>
      </p:sp>
      <p:sp>
        <p:nvSpPr>
          <p:cNvPr id="5" name="4 CuadroTexto"/>
          <p:cNvSpPr txBox="1"/>
          <p:nvPr/>
        </p:nvSpPr>
        <p:spPr>
          <a:xfrm>
            <a:off x="1187624" y="3212976"/>
            <a:ext cx="69847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/>
              <a:t>&gt;</a:t>
            </a:r>
            <a:r>
              <a:rPr lang="es-ES" sz="2400" dirty="0" err="1" smtClean="0"/>
              <a:t>cd</a:t>
            </a:r>
            <a:r>
              <a:rPr lang="es-ES" sz="2400" dirty="0" smtClean="0"/>
              <a:t> my-</a:t>
            </a:r>
            <a:r>
              <a:rPr lang="es-ES" sz="2400" dirty="0" err="1" smtClean="0"/>
              <a:t>workspace</a:t>
            </a:r>
            <a:endParaRPr lang="es-ES" sz="2400" dirty="0" smtClean="0"/>
          </a:p>
          <a:p>
            <a:r>
              <a:rPr lang="es-ES" sz="2400" dirty="0" smtClean="0"/>
              <a:t>&gt;</a:t>
            </a:r>
            <a:r>
              <a:rPr lang="es-ES" sz="2400" dirty="0" err="1" smtClean="0"/>
              <a:t>ng</a:t>
            </a:r>
            <a:r>
              <a:rPr lang="es-ES" sz="2400" dirty="0" smtClean="0"/>
              <a:t> </a:t>
            </a:r>
            <a:r>
              <a:rPr lang="es-ES" sz="2400" dirty="0" err="1" smtClean="0"/>
              <a:t>generate</a:t>
            </a:r>
            <a:r>
              <a:rPr lang="es-ES" sz="2400" dirty="0" smtClean="0"/>
              <a:t> </a:t>
            </a:r>
            <a:r>
              <a:rPr lang="es-ES" sz="2400" dirty="0" err="1" smtClean="0"/>
              <a:t>application</a:t>
            </a:r>
            <a:r>
              <a:rPr lang="es-ES" sz="2400" dirty="0" smtClean="0"/>
              <a:t> my-</a:t>
            </a:r>
            <a:r>
              <a:rPr lang="es-ES" sz="2400" dirty="0" err="1" smtClean="0"/>
              <a:t>app</a:t>
            </a:r>
            <a:endParaRPr lang="es-ES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683568" y="1484784"/>
            <a:ext cx="6768752" cy="36724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2 CuadroTexto"/>
          <p:cNvSpPr txBox="1"/>
          <p:nvPr/>
        </p:nvSpPr>
        <p:spPr>
          <a:xfrm>
            <a:off x="827584" y="1700808"/>
            <a:ext cx="1584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u="sng" dirty="0" smtClean="0"/>
              <a:t>Nuevo Contacto</a:t>
            </a:r>
            <a:endParaRPr lang="es-ES" sz="1600" u="sng" dirty="0"/>
          </a:p>
        </p:txBody>
      </p:sp>
      <p:sp>
        <p:nvSpPr>
          <p:cNvPr id="4" name="3 CuadroTexto"/>
          <p:cNvSpPr txBox="1"/>
          <p:nvPr/>
        </p:nvSpPr>
        <p:spPr>
          <a:xfrm>
            <a:off x="2771800" y="1700808"/>
            <a:ext cx="1584176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sz="1600" u="sng" dirty="0" smtClean="0"/>
              <a:t>Buscar Contacto</a:t>
            </a:r>
            <a:endParaRPr lang="es-ES" sz="1600" u="sng" dirty="0"/>
          </a:p>
        </p:txBody>
      </p:sp>
      <p:sp>
        <p:nvSpPr>
          <p:cNvPr id="5" name="4 CuadroTexto"/>
          <p:cNvSpPr txBox="1"/>
          <p:nvPr/>
        </p:nvSpPr>
        <p:spPr>
          <a:xfrm>
            <a:off x="4788024" y="1700808"/>
            <a:ext cx="1584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u="sng" dirty="0" smtClean="0"/>
              <a:t>Mostrar todos</a:t>
            </a:r>
            <a:endParaRPr lang="es-ES" sz="1600" u="sng" dirty="0"/>
          </a:p>
        </p:txBody>
      </p:sp>
      <p:sp>
        <p:nvSpPr>
          <p:cNvPr id="7" name="6 CuadroTexto"/>
          <p:cNvSpPr txBox="1"/>
          <p:nvPr/>
        </p:nvSpPr>
        <p:spPr>
          <a:xfrm>
            <a:off x="2051720" y="2636912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Email:</a:t>
            </a:r>
            <a:endParaRPr lang="es-ES" dirty="0"/>
          </a:p>
        </p:txBody>
      </p:sp>
      <p:sp>
        <p:nvSpPr>
          <p:cNvPr id="10" name="9 Rectángulo"/>
          <p:cNvSpPr/>
          <p:nvPr/>
        </p:nvSpPr>
        <p:spPr>
          <a:xfrm>
            <a:off x="3347864" y="2636912"/>
            <a:ext cx="864096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11 Rectángulo redondeado"/>
          <p:cNvSpPr/>
          <p:nvPr/>
        </p:nvSpPr>
        <p:spPr>
          <a:xfrm>
            <a:off x="2771800" y="3212976"/>
            <a:ext cx="1152128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12 CuadroTexto"/>
          <p:cNvSpPr txBox="1"/>
          <p:nvPr/>
        </p:nvSpPr>
        <p:spPr>
          <a:xfrm>
            <a:off x="2843808" y="3212976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Buscar</a:t>
            </a:r>
            <a:endParaRPr lang="es-ES" dirty="0"/>
          </a:p>
        </p:txBody>
      </p:sp>
      <p:sp>
        <p:nvSpPr>
          <p:cNvPr id="15" name="14 CuadroTexto"/>
          <p:cNvSpPr txBox="1"/>
          <p:nvPr/>
        </p:nvSpPr>
        <p:spPr>
          <a:xfrm>
            <a:off x="2555776" y="3933056"/>
            <a:ext cx="1224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/>
              <a:t>Nombre:-----</a:t>
            </a:r>
            <a:endParaRPr lang="es-ES" sz="1400" dirty="0"/>
          </a:p>
        </p:txBody>
      </p:sp>
      <p:sp>
        <p:nvSpPr>
          <p:cNvPr id="16" name="15 CuadroTexto"/>
          <p:cNvSpPr txBox="1"/>
          <p:nvPr/>
        </p:nvSpPr>
        <p:spPr>
          <a:xfrm>
            <a:off x="2555776" y="4293096"/>
            <a:ext cx="1224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/>
              <a:t>Email:-----</a:t>
            </a:r>
            <a:endParaRPr lang="es-ES" sz="1400" dirty="0"/>
          </a:p>
        </p:txBody>
      </p:sp>
      <p:sp>
        <p:nvSpPr>
          <p:cNvPr id="17" name="16 CuadroTexto"/>
          <p:cNvSpPr txBox="1"/>
          <p:nvPr/>
        </p:nvSpPr>
        <p:spPr>
          <a:xfrm>
            <a:off x="2555776" y="4653136"/>
            <a:ext cx="1224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/>
              <a:t>Teléfono:-----</a:t>
            </a:r>
            <a:endParaRPr lang="es-ES" sz="1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683568" y="1484784"/>
            <a:ext cx="6768752" cy="36724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2 CuadroTexto"/>
          <p:cNvSpPr txBox="1"/>
          <p:nvPr/>
        </p:nvSpPr>
        <p:spPr>
          <a:xfrm>
            <a:off x="827584" y="1700808"/>
            <a:ext cx="1584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u="sng" dirty="0" smtClean="0"/>
              <a:t>Nuevo Contacto</a:t>
            </a:r>
            <a:endParaRPr lang="es-ES" sz="1600" u="sng" dirty="0"/>
          </a:p>
        </p:txBody>
      </p:sp>
      <p:sp>
        <p:nvSpPr>
          <p:cNvPr id="4" name="3 CuadroTexto"/>
          <p:cNvSpPr txBox="1"/>
          <p:nvPr/>
        </p:nvSpPr>
        <p:spPr>
          <a:xfrm>
            <a:off x="2771800" y="1700808"/>
            <a:ext cx="1584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u="sng" dirty="0" smtClean="0"/>
              <a:t>Buscar Contacto</a:t>
            </a:r>
            <a:endParaRPr lang="es-ES" sz="1600" u="sng" dirty="0"/>
          </a:p>
        </p:txBody>
      </p:sp>
      <p:sp>
        <p:nvSpPr>
          <p:cNvPr id="5" name="4 CuadroTexto"/>
          <p:cNvSpPr txBox="1"/>
          <p:nvPr/>
        </p:nvSpPr>
        <p:spPr>
          <a:xfrm>
            <a:off x="4788024" y="1700808"/>
            <a:ext cx="1584176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sz="1600" u="sng" dirty="0" smtClean="0"/>
              <a:t>Mostrar todos</a:t>
            </a:r>
            <a:endParaRPr lang="es-ES" sz="1600" u="sng" dirty="0"/>
          </a:p>
        </p:txBody>
      </p:sp>
      <p:sp>
        <p:nvSpPr>
          <p:cNvPr id="18" name="17 Rectángulo"/>
          <p:cNvSpPr/>
          <p:nvPr/>
        </p:nvSpPr>
        <p:spPr>
          <a:xfrm>
            <a:off x="1331640" y="2996952"/>
            <a:ext cx="4320480" cy="15841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0" name="19 Conector recto"/>
          <p:cNvCxnSpPr/>
          <p:nvPr/>
        </p:nvCxnSpPr>
        <p:spPr>
          <a:xfrm>
            <a:off x="1331640" y="3356992"/>
            <a:ext cx="43204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21 Conector recto"/>
          <p:cNvCxnSpPr/>
          <p:nvPr/>
        </p:nvCxnSpPr>
        <p:spPr>
          <a:xfrm>
            <a:off x="2699792" y="2996952"/>
            <a:ext cx="0" cy="1584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22 Conector recto"/>
          <p:cNvCxnSpPr/>
          <p:nvPr/>
        </p:nvCxnSpPr>
        <p:spPr>
          <a:xfrm>
            <a:off x="3995936" y="2996952"/>
            <a:ext cx="0" cy="1584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23 CuadroTexto"/>
          <p:cNvSpPr txBox="1"/>
          <p:nvPr/>
        </p:nvSpPr>
        <p:spPr>
          <a:xfrm>
            <a:off x="1403648" y="3017204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Nombre</a:t>
            </a:r>
            <a:endParaRPr lang="es-ES" dirty="0"/>
          </a:p>
        </p:txBody>
      </p:sp>
      <p:sp>
        <p:nvSpPr>
          <p:cNvPr id="25" name="24 CuadroTexto"/>
          <p:cNvSpPr txBox="1"/>
          <p:nvPr/>
        </p:nvSpPr>
        <p:spPr>
          <a:xfrm>
            <a:off x="2771800" y="2996952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Email</a:t>
            </a:r>
            <a:endParaRPr lang="es-ES" dirty="0"/>
          </a:p>
        </p:txBody>
      </p:sp>
      <p:sp>
        <p:nvSpPr>
          <p:cNvPr id="26" name="25 CuadroTexto"/>
          <p:cNvSpPr txBox="1"/>
          <p:nvPr/>
        </p:nvSpPr>
        <p:spPr>
          <a:xfrm>
            <a:off x="4283968" y="2996952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Teléfono</a:t>
            </a:r>
            <a:endParaRPr lang="es-ES" dirty="0"/>
          </a:p>
        </p:txBody>
      </p:sp>
      <p:cxnSp>
        <p:nvCxnSpPr>
          <p:cNvPr id="28" name="27 Conector recto"/>
          <p:cNvCxnSpPr>
            <a:stCxn id="18" idx="1"/>
            <a:endCxn id="18" idx="3"/>
          </p:cNvCxnSpPr>
          <p:nvPr/>
        </p:nvCxnSpPr>
        <p:spPr>
          <a:xfrm>
            <a:off x="1331640" y="3789040"/>
            <a:ext cx="43204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29 Conector recto"/>
          <p:cNvCxnSpPr/>
          <p:nvPr/>
        </p:nvCxnSpPr>
        <p:spPr>
          <a:xfrm>
            <a:off x="1331640" y="4149080"/>
            <a:ext cx="43204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30 Rectángulo redondeado"/>
          <p:cNvSpPr/>
          <p:nvPr/>
        </p:nvSpPr>
        <p:spPr>
          <a:xfrm>
            <a:off x="5796136" y="3429000"/>
            <a:ext cx="1008112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2" name="31 CuadroTexto"/>
          <p:cNvSpPr txBox="1"/>
          <p:nvPr/>
        </p:nvSpPr>
        <p:spPr>
          <a:xfrm>
            <a:off x="5868144" y="3429000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Borrar</a:t>
            </a:r>
            <a:endParaRPr lang="es-ES" dirty="0"/>
          </a:p>
        </p:txBody>
      </p:sp>
      <p:sp>
        <p:nvSpPr>
          <p:cNvPr id="33" name="32 Rectángulo redondeado"/>
          <p:cNvSpPr/>
          <p:nvPr/>
        </p:nvSpPr>
        <p:spPr>
          <a:xfrm>
            <a:off x="5796136" y="3861048"/>
            <a:ext cx="1008112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4" name="33 CuadroTexto"/>
          <p:cNvSpPr txBox="1"/>
          <p:nvPr/>
        </p:nvSpPr>
        <p:spPr>
          <a:xfrm>
            <a:off x="5868144" y="3861048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Borrar</a:t>
            </a:r>
            <a:endParaRPr lang="es-ES" dirty="0"/>
          </a:p>
        </p:txBody>
      </p:sp>
      <p:sp>
        <p:nvSpPr>
          <p:cNvPr id="35" name="34 Rectángulo redondeado"/>
          <p:cNvSpPr/>
          <p:nvPr/>
        </p:nvSpPr>
        <p:spPr>
          <a:xfrm>
            <a:off x="5796136" y="4221088"/>
            <a:ext cx="1008112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6" name="35 CuadroTexto"/>
          <p:cNvSpPr txBox="1"/>
          <p:nvPr/>
        </p:nvSpPr>
        <p:spPr>
          <a:xfrm>
            <a:off x="5868144" y="4221088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Borrar</a:t>
            </a:r>
            <a:endParaRPr lang="es-E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827584" y="476672"/>
            <a:ext cx="59046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Ejercicios SQL:</a:t>
            </a:r>
          </a:p>
          <a:p>
            <a:endParaRPr lang="es-ES" dirty="0" smtClean="0"/>
          </a:p>
          <a:p>
            <a:r>
              <a:rPr lang="es-ES" dirty="0" smtClean="0"/>
              <a:t>1- Lista de movimientos de la cuenta 1000</a:t>
            </a:r>
          </a:p>
          <a:p>
            <a:r>
              <a:rPr lang="es-ES" dirty="0" smtClean="0"/>
              <a:t>2- Subir 100 euros a todos los movimientos de tipo ingreso</a:t>
            </a:r>
          </a:p>
          <a:p>
            <a:r>
              <a:rPr lang="es-ES" smtClean="0"/>
              <a:t>3- Lista </a:t>
            </a:r>
            <a:r>
              <a:rPr lang="es-ES" dirty="0" smtClean="0"/>
              <a:t>de movimientos de todas las cuentas </a:t>
            </a:r>
            <a:r>
              <a:rPr lang="es-ES" smtClean="0"/>
              <a:t>de ahorro</a:t>
            </a:r>
            <a:endParaRPr lang="es-E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971600" y="1268760"/>
            <a:ext cx="5688632" cy="3600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2 CuadroTexto"/>
          <p:cNvSpPr txBox="1"/>
          <p:nvPr/>
        </p:nvSpPr>
        <p:spPr>
          <a:xfrm>
            <a:off x="1475656" y="1628800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Número 1: </a:t>
            </a:r>
            <a:endParaRPr lang="es-ES" dirty="0"/>
          </a:p>
        </p:txBody>
      </p:sp>
      <p:sp>
        <p:nvSpPr>
          <p:cNvPr id="4" name="3 Rectángulo"/>
          <p:cNvSpPr/>
          <p:nvPr/>
        </p:nvSpPr>
        <p:spPr>
          <a:xfrm>
            <a:off x="2915816" y="1700808"/>
            <a:ext cx="158417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4 CuadroTexto"/>
          <p:cNvSpPr txBox="1"/>
          <p:nvPr/>
        </p:nvSpPr>
        <p:spPr>
          <a:xfrm>
            <a:off x="1475656" y="2492896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Número 2: </a:t>
            </a:r>
            <a:endParaRPr lang="es-ES" dirty="0"/>
          </a:p>
        </p:txBody>
      </p:sp>
      <p:sp>
        <p:nvSpPr>
          <p:cNvPr id="6" name="5 Rectángulo"/>
          <p:cNvSpPr/>
          <p:nvPr/>
        </p:nvSpPr>
        <p:spPr>
          <a:xfrm>
            <a:off x="2915816" y="2564904"/>
            <a:ext cx="158417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6 Rectángulo redondeado"/>
          <p:cNvSpPr/>
          <p:nvPr/>
        </p:nvSpPr>
        <p:spPr>
          <a:xfrm>
            <a:off x="1331640" y="3284984"/>
            <a:ext cx="1584176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7 CuadroTexto"/>
          <p:cNvSpPr txBox="1"/>
          <p:nvPr/>
        </p:nvSpPr>
        <p:spPr>
          <a:xfrm>
            <a:off x="1475656" y="3356992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sumar</a:t>
            </a:r>
            <a:endParaRPr lang="es-ES" dirty="0"/>
          </a:p>
        </p:txBody>
      </p:sp>
      <p:sp>
        <p:nvSpPr>
          <p:cNvPr id="9" name="8 Rectángulo redondeado"/>
          <p:cNvSpPr/>
          <p:nvPr/>
        </p:nvSpPr>
        <p:spPr>
          <a:xfrm>
            <a:off x="3779912" y="3284984"/>
            <a:ext cx="1584176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9 CuadroTexto"/>
          <p:cNvSpPr txBox="1"/>
          <p:nvPr/>
        </p:nvSpPr>
        <p:spPr>
          <a:xfrm>
            <a:off x="3923928" y="3356992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multiplicar</a:t>
            </a:r>
            <a:endParaRPr lang="es-ES" dirty="0"/>
          </a:p>
        </p:txBody>
      </p:sp>
      <p:sp>
        <p:nvSpPr>
          <p:cNvPr id="11" name="10 Rectángulo"/>
          <p:cNvSpPr/>
          <p:nvPr/>
        </p:nvSpPr>
        <p:spPr>
          <a:xfrm>
            <a:off x="2699792" y="4293096"/>
            <a:ext cx="1296144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11 CuadroTexto"/>
          <p:cNvSpPr txBox="1"/>
          <p:nvPr/>
        </p:nvSpPr>
        <p:spPr>
          <a:xfrm>
            <a:off x="2915816" y="4241340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&lt;</a:t>
            </a:r>
            <a:r>
              <a:rPr lang="es-ES" dirty="0" err="1" smtClean="0"/>
              <a:t>div</a:t>
            </a:r>
            <a:r>
              <a:rPr lang="es-ES" dirty="0" smtClean="0"/>
              <a:t>&gt;</a:t>
            </a:r>
            <a:endParaRPr lang="es-E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1331640" y="1556792"/>
            <a:ext cx="6552728" cy="37444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2 CuadroTexto"/>
          <p:cNvSpPr txBox="1"/>
          <p:nvPr/>
        </p:nvSpPr>
        <p:spPr>
          <a:xfrm>
            <a:off x="2051720" y="1916832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Nota:</a:t>
            </a:r>
            <a:endParaRPr lang="es-ES" dirty="0"/>
          </a:p>
        </p:txBody>
      </p:sp>
      <p:sp>
        <p:nvSpPr>
          <p:cNvPr id="4" name="3 Rectángulo"/>
          <p:cNvSpPr/>
          <p:nvPr/>
        </p:nvSpPr>
        <p:spPr>
          <a:xfrm>
            <a:off x="2987824" y="1916832"/>
            <a:ext cx="1296144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4 Rectángulo redondeado"/>
          <p:cNvSpPr/>
          <p:nvPr/>
        </p:nvSpPr>
        <p:spPr>
          <a:xfrm>
            <a:off x="2051720" y="2564904"/>
            <a:ext cx="1656184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5 CuadroTexto"/>
          <p:cNvSpPr txBox="1"/>
          <p:nvPr/>
        </p:nvSpPr>
        <p:spPr>
          <a:xfrm>
            <a:off x="2195736" y="2564904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Guardar</a:t>
            </a:r>
            <a:endParaRPr lang="es-ES" dirty="0"/>
          </a:p>
        </p:txBody>
      </p:sp>
      <p:sp>
        <p:nvSpPr>
          <p:cNvPr id="7" name="6 Rectángulo redondeado"/>
          <p:cNvSpPr/>
          <p:nvPr/>
        </p:nvSpPr>
        <p:spPr>
          <a:xfrm>
            <a:off x="3995936" y="2564904"/>
            <a:ext cx="1224136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7 CuadroTexto"/>
          <p:cNvSpPr txBox="1"/>
          <p:nvPr/>
        </p:nvSpPr>
        <p:spPr>
          <a:xfrm>
            <a:off x="4139952" y="2564904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Datos</a:t>
            </a:r>
            <a:endParaRPr lang="es-ES" dirty="0"/>
          </a:p>
        </p:txBody>
      </p:sp>
      <p:sp>
        <p:nvSpPr>
          <p:cNvPr id="9" name="8 CuadroTexto"/>
          <p:cNvSpPr txBox="1"/>
          <p:nvPr/>
        </p:nvSpPr>
        <p:spPr>
          <a:xfrm>
            <a:off x="2843808" y="3212976"/>
            <a:ext cx="23042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Media: ----</a:t>
            </a:r>
          </a:p>
          <a:p>
            <a:r>
              <a:rPr lang="es-ES" dirty="0" smtClean="0"/>
              <a:t>Nota más alta:---</a:t>
            </a:r>
          </a:p>
          <a:p>
            <a:r>
              <a:rPr lang="es-ES" dirty="0" smtClean="0"/>
              <a:t>Nota más baja:---</a:t>
            </a:r>
          </a:p>
          <a:p>
            <a:r>
              <a:rPr lang="es-ES" dirty="0" smtClean="0"/>
              <a:t>Total aprobados:---</a:t>
            </a:r>
            <a:endParaRPr lang="es-E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1907704" y="908720"/>
            <a:ext cx="2880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/>
              <a:t>JSON en </a:t>
            </a:r>
            <a:r>
              <a:rPr lang="es-ES" sz="2400" dirty="0" err="1" smtClean="0"/>
              <a:t>TypeScript</a:t>
            </a:r>
            <a:endParaRPr lang="es-ES" sz="2400" dirty="0"/>
          </a:p>
        </p:txBody>
      </p:sp>
      <p:sp>
        <p:nvSpPr>
          <p:cNvPr id="3" name="2 CuadroTexto"/>
          <p:cNvSpPr txBox="1"/>
          <p:nvPr/>
        </p:nvSpPr>
        <p:spPr>
          <a:xfrm>
            <a:off x="1187624" y="2132856"/>
            <a:ext cx="7488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let</a:t>
            </a:r>
            <a:r>
              <a:rPr lang="es-ES" dirty="0" smtClean="0"/>
              <a:t> persona={nombre:"pepito",edad:23,email:"ppp@gmail.com"};</a:t>
            </a:r>
            <a:endParaRPr lang="es-ES" dirty="0"/>
          </a:p>
        </p:txBody>
      </p:sp>
      <p:sp>
        <p:nvSpPr>
          <p:cNvPr id="4" name="3 Flecha abajo"/>
          <p:cNvSpPr/>
          <p:nvPr/>
        </p:nvSpPr>
        <p:spPr>
          <a:xfrm>
            <a:off x="2843808" y="2708920"/>
            <a:ext cx="576064" cy="15841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4 CuadroTexto"/>
          <p:cNvSpPr txBox="1"/>
          <p:nvPr/>
        </p:nvSpPr>
        <p:spPr>
          <a:xfrm>
            <a:off x="3635896" y="3284984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clase</a:t>
            </a:r>
            <a:endParaRPr lang="es-ES" dirty="0"/>
          </a:p>
        </p:txBody>
      </p:sp>
      <p:sp>
        <p:nvSpPr>
          <p:cNvPr id="6" name="5 CuadroTexto"/>
          <p:cNvSpPr txBox="1"/>
          <p:nvPr/>
        </p:nvSpPr>
        <p:spPr>
          <a:xfrm>
            <a:off x="899592" y="4509120"/>
            <a:ext cx="2592288" cy="1477328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 err="1" smtClean="0"/>
              <a:t>export</a:t>
            </a:r>
            <a:r>
              <a:rPr lang="es-ES" dirty="0" smtClean="0"/>
              <a:t> </a:t>
            </a:r>
            <a:r>
              <a:rPr lang="es-ES" dirty="0" err="1" smtClean="0"/>
              <a:t>class</a:t>
            </a:r>
            <a:r>
              <a:rPr lang="es-ES" dirty="0" smtClean="0"/>
              <a:t> Persona{</a:t>
            </a:r>
          </a:p>
          <a:p>
            <a:r>
              <a:rPr lang="es-ES" dirty="0" smtClean="0"/>
              <a:t>    </a:t>
            </a:r>
            <a:r>
              <a:rPr lang="es-ES" dirty="0" err="1" smtClean="0"/>
              <a:t>nombre:string</a:t>
            </a:r>
            <a:r>
              <a:rPr lang="es-ES" dirty="0" smtClean="0"/>
              <a:t>;</a:t>
            </a:r>
          </a:p>
          <a:p>
            <a:r>
              <a:rPr lang="es-ES" dirty="0" smtClean="0"/>
              <a:t>    </a:t>
            </a:r>
            <a:r>
              <a:rPr lang="es-ES" dirty="0" err="1" smtClean="0"/>
              <a:t>edad:number</a:t>
            </a:r>
            <a:r>
              <a:rPr lang="es-ES" dirty="0" smtClean="0"/>
              <a:t>;</a:t>
            </a:r>
          </a:p>
          <a:p>
            <a:r>
              <a:rPr lang="es-ES" dirty="0" smtClean="0"/>
              <a:t>    </a:t>
            </a:r>
            <a:r>
              <a:rPr lang="es-ES" dirty="0" err="1" smtClean="0"/>
              <a:t>email:string</a:t>
            </a:r>
            <a:r>
              <a:rPr lang="es-ES" dirty="0" smtClean="0"/>
              <a:t>;</a:t>
            </a:r>
          </a:p>
          <a:p>
            <a:r>
              <a:rPr lang="es-ES" dirty="0" smtClean="0"/>
              <a:t>}</a:t>
            </a:r>
            <a:endParaRPr lang="es-ES" dirty="0"/>
          </a:p>
        </p:txBody>
      </p:sp>
      <p:sp>
        <p:nvSpPr>
          <p:cNvPr id="7" name="6 CuadroTexto"/>
          <p:cNvSpPr txBox="1"/>
          <p:nvPr/>
        </p:nvSpPr>
        <p:spPr>
          <a:xfrm>
            <a:off x="971600" y="4077072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clase:</a:t>
            </a:r>
            <a:endParaRPr lang="es-ES" dirty="0"/>
          </a:p>
        </p:txBody>
      </p:sp>
      <p:sp>
        <p:nvSpPr>
          <p:cNvPr id="8" name="7 Flecha derecha"/>
          <p:cNvSpPr/>
          <p:nvPr/>
        </p:nvSpPr>
        <p:spPr>
          <a:xfrm>
            <a:off x="3851920" y="5085184"/>
            <a:ext cx="1296144" cy="288032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8 CuadroTexto"/>
          <p:cNvSpPr txBox="1"/>
          <p:nvPr/>
        </p:nvSpPr>
        <p:spPr>
          <a:xfrm>
            <a:off x="3995936" y="4509120"/>
            <a:ext cx="1080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crear objeto</a:t>
            </a:r>
            <a:endParaRPr lang="es-ES" dirty="0"/>
          </a:p>
        </p:txBody>
      </p:sp>
      <p:sp>
        <p:nvSpPr>
          <p:cNvPr id="10" name="9 CuadroTexto"/>
          <p:cNvSpPr txBox="1"/>
          <p:nvPr/>
        </p:nvSpPr>
        <p:spPr>
          <a:xfrm>
            <a:off x="5508104" y="4509120"/>
            <a:ext cx="31683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let</a:t>
            </a:r>
            <a:r>
              <a:rPr lang="es-ES" dirty="0" smtClean="0"/>
              <a:t> p=new Persona();</a:t>
            </a:r>
          </a:p>
          <a:p>
            <a:r>
              <a:rPr lang="es-ES" dirty="0" err="1" smtClean="0"/>
              <a:t>p.nombre</a:t>
            </a:r>
            <a:r>
              <a:rPr lang="es-ES" dirty="0" smtClean="0"/>
              <a:t>="pepito";</a:t>
            </a:r>
          </a:p>
          <a:p>
            <a:r>
              <a:rPr lang="es-ES" dirty="0" err="1" smtClean="0"/>
              <a:t>p.edad</a:t>
            </a:r>
            <a:r>
              <a:rPr lang="es-ES" dirty="0" smtClean="0"/>
              <a:t>=23;</a:t>
            </a:r>
          </a:p>
          <a:p>
            <a:r>
              <a:rPr lang="es-ES" dirty="0" err="1" smtClean="0"/>
              <a:t>p.email</a:t>
            </a:r>
            <a:r>
              <a:rPr lang="es-ES" dirty="0" smtClean="0"/>
              <a:t>="pppp@gmail.com";</a:t>
            </a:r>
            <a:endParaRPr lang="es-E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179512" y="836712"/>
            <a:ext cx="2592288" cy="1477328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 err="1" smtClean="0"/>
              <a:t>export</a:t>
            </a:r>
            <a:r>
              <a:rPr lang="es-ES" dirty="0" smtClean="0"/>
              <a:t> </a:t>
            </a:r>
            <a:r>
              <a:rPr lang="es-ES" dirty="0" err="1" smtClean="0"/>
              <a:t>class</a:t>
            </a:r>
            <a:r>
              <a:rPr lang="es-ES" dirty="0" smtClean="0"/>
              <a:t> Contacto{</a:t>
            </a:r>
          </a:p>
          <a:p>
            <a:r>
              <a:rPr lang="es-ES" dirty="0" smtClean="0"/>
              <a:t>    </a:t>
            </a:r>
            <a:r>
              <a:rPr lang="es-ES" dirty="0" err="1" smtClean="0"/>
              <a:t>nombre:string</a:t>
            </a:r>
            <a:r>
              <a:rPr lang="es-ES" dirty="0" smtClean="0"/>
              <a:t>;</a:t>
            </a:r>
          </a:p>
          <a:p>
            <a:r>
              <a:rPr lang="es-ES" dirty="0" smtClean="0"/>
              <a:t>    </a:t>
            </a:r>
            <a:r>
              <a:rPr lang="es-ES" dirty="0" err="1" smtClean="0"/>
              <a:t>edad:number</a:t>
            </a:r>
            <a:r>
              <a:rPr lang="es-ES" dirty="0" smtClean="0"/>
              <a:t>;</a:t>
            </a:r>
          </a:p>
          <a:p>
            <a:r>
              <a:rPr lang="es-ES" dirty="0" smtClean="0"/>
              <a:t>    </a:t>
            </a:r>
            <a:r>
              <a:rPr lang="es-ES" dirty="0" err="1" smtClean="0"/>
              <a:t>email:string</a:t>
            </a:r>
            <a:r>
              <a:rPr lang="es-ES" dirty="0" smtClean="0"/>
              <a:t>;</a:t>
            </a:r>
          </a:p>
          <a:p>
            <a:r>
              <a:rPr lang="es-ES" dirty="0" smtClean="0"/>
              <a:t>}</a:t>
            </a:r>
            <a:endParaRPr lang="es-ES" dirty="0"/>
          </a:p>
        </p:txBody>
      </p:sp>
      <p:sp>
        <p:nvSpPr>
          <p:cNvPr id="3" name="2 CuadroTexto"/>
          <p:cNvSpPr txBox="1"/>
          <p:nvPr/>
        </p:nvSpPr>
        <p:spPr>
          <a:xfrm>
            <a:off x="3995936" y="1412776"/>
            <a:ext cx="33123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let</a:t>
            </a:r>
            <a:r>
              <a:rPr lang="es-ES" dirty="0" smtClean="0"/>
              <a:t> c=new Contacto();</a:t>
            </a:r>
          </a:p>
          <a:p>
            <a:r>
              <a:rPr lang="es-ES" dirty="0" err="1" smtClean="0"/>
              <a:t>c.nombre</a:t>
            </a:r>
            <a:r>
              <a:rPr lang="es-ES" dirty="0" smtClean="0"/>
              <a:t>="Prueba";</a:t>
            </a:r>
          </a:p>
          <a:p>
            <a:r>
              <a:rPr lang="es-ES" dirty="0" err="1" smtClean="0"/>
              <a:t>c.edad</a:t>
            </a:r>
            <a:r>
              <a:rPr lang="es-ES" dirty="0" smtClean="0"/>
              <a:t>=10;</a:t>
            </a:r>
          </a:p>
          <a:p>
            <a:r>
              <a:rPr lang="es-ES" dirty="0" err="1" smtClean="0"/>
              <a:t>c.email</a:t>
            </a:r>
            <a:r>
              <a:rPr lang="es-ES" dirty="0" smtClean="0"/>
              <a:t>="dddd@gmail.com";</a:t>
            </a:r>
          </a:p>
          <a:p>
            <a:endParaRPr lang="es-ES" dirty="0"/>
          </a:p>
        </p:txBody>
      </p:sp>
      <p:sp>
        <p:nvSpPr>
          <p:cNvPr id="4" name="3 Elipse"/>
          <p:cNvSpPr/>
          <p:nvPr/>
        </p:nvSpPr>
        <p:spPr>
          <a:xfrm>
            <a:off x="4644008" y="3861048"/>
            <a:ext cx="2448272" cy="122413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4 CuadroTexto"/>
          <p:cNvSpPr txBox="1"/>
          <p:nvPr/>
        </p:nvSpPr>
        <p:spPr>
          <a:xfrm>
            <a:off x="2411760" y="4437112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c</a:t>
            </a:r>
            <a:endParaRPr lang="es-ES" dirty="0"/>
          </a:p>
        </p:txBody>
      </p:sp>
      <p:sp>
        <p:nvSpPr>
          <p:cNvPr id="6" name="5 Rectángulo"/>
          <p:cNvSpPr/>
          <p:nvPr/>
        </p:nvSpPr>
        <p:spPr>
          <a:xfrm>
            <a:off x="2411760" y="4797152"/>
            <a:ext cx="360040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8" name="7 Conector recto de flecha"/>
          <p:cNvCxnSpPr>
            <a:stCxn id="6" idx="0"/>
            <a:endCxn id="4" idx="2"/>
          </p:cNvCxnSpPr>
          <p:nvPr/>
        </p:nvCxnSpPr>
        <p:spPr>
          <a:xfrm flipV="1">
            <a:off x="2591780" y="4473116"/>
            <a:ext cx="2052228" cy="3240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"/>
          <p:cNvCxnSpPr/>
          <p:nvPr/>
        </p:nvCxnSpPr>
        <p:spPr>
          <a:xfrm>
            <a:off x="4716016" y="4293096"/>
            <a:ext cx="23762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10 Conector recto"/>
          <p:cNvCxnSpPr/>
          <p:nvPr/>
        </p:nvCxnSpPr>
        <p:spPr>
          <a:xfrm>
            <a:off x="4716016" y="4653136"/>
            <a:ext cx="23762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11 CuadroTexto"/>
          <p:cNvSpPr txBox="1"/>
          <p:nvPr/>
        </p:nvSpPr>
        <p:spPr>
          <a:xfrm>
            <a:off x="5292080" y="3933056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Prueba</a:t>
            </a:r>
            <a:endParaRPr lang="es-ES" dirty="0"/>
          </a:p>
        </p:txBody>
      </p:sp>
      <p:sp>
        <p:nvSpPr>
          <p:cNvPr id="13" name="12 CuadroTexto"/>
          <p:cNvSpPr txBox="1"/>
          <p:nvPr/>
        </p:nvSpPr>
        <p:spPr>
          <a:xfrm>
            <a:off x="5436096" y="4283804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10</a:t>
            </a:r>
            <a:endParaRPr lang="es-ES" dirty="0"/>
          </a:p>
        </p:txBody>
      </p:sp>
      <p:sp>
        <p:nvSpPr>
          <p:cNvPr id="14" name="13 CuadroTexto"/>
          <p:cNvSpPr txBox="1"/>
          <p:nvPr/>
        </p:nvSpPr>
        <p:spPr>
          <a:xfrm>
            <a:off x="5004048" y="4653136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ddd@gmail.com</a:t>
            </a:r>
            <a:endParaRPr lang="es-ES" dirty="0"/>
          </a:p>
        </p:txBody>
      </p:sp>
      <p:sp>
        <p:nvSpPr>
          <p:cNvPr id="15" name="14 Flecha abajo"/>
          <p:cNvSpPr/>
          <p:nvPr/>
        </p:nvSpPr>
        <p:spPr>
          <a:xfrm>
            <a:off x="4932040" y="2708920"/>
            <a:ext cx="432048" cy="7920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1547664" y="1556792"/>
            <a:ext cx="6552728" cy="53012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2 CuadroTexto"/>
          <p:cNvSpPr txBox="1"/>
          <p:nvPr/>
        </p:nvSpPr>
        <p:spPr>
          <a:xfrm>
            <a:off x="2411760" y="1988840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Usuario:</a:t>
            </a:r>
            <a:endParaRPr lang="es-ES" dirty="0"/>
          </a:p>
        </p:txBody>
      </p:sp>
      <p:sp>
        <p:nvSpPr>
          <p:cNvPr id="4" name="3 Rectángulo"/>
          <p:cNvSpPr/>
          <p:nvPr/>
        </p:nvSpPr>
        <p:spPr>
          <a:xfrm>
            <a:off x="3563888" y="1988840"/>
            <a:ext cx="129614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4 CuadroTexto"/>
          <p:cNvSpPr txBox="1"/>
          <p:nvPr/>
        </p:nvSpPr>
        <p:spPr>
          <a:xfrm>
            <a:off x="2483768" y="2636912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Contraseña:</a:t>
            </a:r>
            <a:endParaRPr lang="es-ES" dirty="0"/>
          </a:p>
        </p:txBody>
      </p:sp>
      <p:sp>
        <p:nvSpPr>
          <p:cNvPr id="6" name="5 Rectángulo"/>
          <p:cNvSpPr/>
          <p:nvPr/>
        </p:nvSpPr>
        <p:spPr>
          <a:xfrm>
            <a:off x="3995936" y="2636912"/>
            <a:ext cx="129614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6 Rectángulo redondeado"/>
          <p:cNvSpPr/>
          <p:nvPr/>
        </p:nvSpPr>
        <p:spPr>
          <a:xfrm>
            <a:off x="2987824" y="3356992"/>
            <a:ext cx="1656184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7 CuadroTexto"/>
          <p:cNvSpPr txBox="1"/>
          <p:nvPr/>
        </p:nvSpPr>
        <p:spPr>
          <a:xfrm>
            <a:off x="3275856" y="3356992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Validar</a:t>
            </a:r>
            <a:endParaRPr lang="es-ES" dirty="0"/>
          </a:p>
        </p:txBody>
      </p:sp>
      <p:sp>
        <p:nvSpPr>
          <p:cNvPr id="9" name="8 CuadroTexto"/>
          <p:cNvSpPr txBox="1"/>
          <p:nvPr/>
        </p:nvSpPr>
        <p:spPr>
          <a:xfrm>
            <a:off x="5652120" y="3501008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u="sng" dirty="0" err="1" smtClean="0"/>
              <a:t>Registrese</a:t>
            </a:r>
            <a:endParaRPr lang="es-ES" u="sng" dirty="0"/>
          </a:p>
        </p:txBody>
      </p:sp>
      <p:sp>
        <p:nvSpPr>
          <p:cNvPr id="10" name="9 CuadroTexto"/>
          <p:cNvSpPr txBox="1"/>
          <p:nvPr/>
        </p:nvSpPr>
        <p:spPr>
          <a:xfrm>
            <a:off x="4788024" y="4221088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Usuario:</a:t>
            </a:r>
            <a:endParaRPr lang="es-ES" dirty="0"/>
          </a:p>
        </p:txBody>
      </p:sp>
      <p:sp>
        <p:nvSpPr>
          <p:cNvPr id="11" name="10 Rectángulo"/>
          <p:cNvSpPr/>
          <p:nvPr/>
        </p:nvSpPr>
        <p:spPr>
          <a:xfrm>
            <a:off x="5868144" y="4221088"/>
            <a:ext cx="129614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11 CuadroTexto"/>
          <p:cNvSpPr txBox="1"/>
          <p:nvPr/>
        </p:nvSpPr>
        <p:spPr>
          <a:xfrm>
            <a:off x="4499992" y="4653136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Contraseña:</a:t>
            </a:r>
            <a:endParaRPr lang="es-ES" dirty="0"/>
          </a:p>
        </p:txBody>
      </p:sp>
      <p:sp>
        <p:nvSpPr>
          <p:cNvPr id="13" name="12 Rectángulo"/>
          <p:cNvSpPr/>
          <p:nvPr/>
        </p:nvSpPr>
        <p:spPr>
          <a:xfrm>
            <a:off x="5868144" y="4653136"/>
            <a:ext cx="129614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13 CuadroTexto"/>
          <p:cNvSpPr txBox="1"/>
          <p:nvPr/>
        </p:nvSpPr>
        <p:spPr>
          <a:xfrm>
            <a:off x="4788024" y="5085184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Email:</a:t>
            </a:r>
            <a:endParaRPr lang="es-ES" dirty="0"/>
          </a:p>
        </p:txBody>
      </p:sp>
      <p:sp>
        <p:nvSpPr>
          <p:cNvPr id="15" name="14 Rectángulo"/>
          <p:cNvSpPr/>
          <p:nvPr/>
        </p:nvSpPr>
        <p:spPr>
          <a:xfrm>
            <a:off x="5940152" y="5085184"/>
            <a:ext cx="129614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15 CuadroTexto"/>
          <p:cNvSpPr txBox="1"/>
          <p:nvPr/>
        </p:nvSpPr>
        <p:spPr>
          <a:xfrm>
            <a:off x="4788024" y="5517232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Telefono</a:t>
            </a:r>
            <a:r>
              <a:rPr lang="es-ES" dirty="0" smtClean="0"/>
              <a:t>:</a:t>
            </a:r>
            <a:endParaRPr lang="es-ES" dirty="0"/>
          </a:p>
        </p:txBody>
      </p:sp>
      <p:sp>
        <p:nvSpPr>
          <p:cNvPr id="17" name="16 Rectángulo"/>
          <p:cNvSpPr/>
          <p:nvPr/>
        </p:nvSpPr>
        <p:spPr>
          <a:xfrm>
            <a:off x="5940152" y="5517232"/>
            <a:ext cx="129614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17 Rectángulo redondeado"/>
          <p:cNvSpPr/>
          <p:nvPr/>
        </p:nvSpPr>
        <p:spPr>
          <a:xfrm>
            <a:off x="5796136" y="6021288"/>
            <a:ext cx="1440160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18 CuadroTexto"/>
          <p:cNvSpPr txBox="1"/>
          <p:nvPr/>
        </p:nvSpPr>
        <p:spPr>
          <a:xfrm>
            <a:off x="5940152" y="6021288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Registrar</a:t>
            </a:r>
            <a:endParaRPr lang="es-ES" dirty="0"/>
          </a:p>
        </p:txBody>
      </p:sp>
      <p:sp>
        <p:nvSpPr>
          <p:cNvPr id="20" name="19 CuadroTexto"/>
          <p:cNvSpPr txBox="1"/>
          <p:nvPr/>
        </p:nvSpPr>
        <p:spPr>
          <a:xfrm>
            <a:off x="3923928" y="1124744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mtClean="0"/>
              <a:t>Clientes</a:t>
            </a:r>
            <a:endParaRPr lang="es-E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611560" y="980728"/>
            <a:ext cx="7920880" cy="51845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2 Rectángulo"/>
          <p:cNvSpPr/>
          <p:nvPr/>
        </p:nvSpPr>
        <p:spPr>
          <a:xfrm>
            <a:off x="971600" y="1268760"/>
            <a:ext cx="6696744" cy="43204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5" name="4 Conector recto de flecha"/>
          <p:cNvCxnSpPr/>
          <p:nvPr/>
        </p:nvCxnSpPr>
        <p:spPr>
          <a:xfrm flipH="1">
            <a:off x="5364088" y="476672"/>
            <a:ext cx="288032" cy="79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5 CuadroTexto"/>
          <p:cNvSpPr txBox="1"/>
          <p:nvPr/>
        </p:nvSpPr>
        <p:spPr>
          <a:xfrm>
            <a:off x="5148064" y="116632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componente </a:t>
            </a:r>
            <a:r>
              <a:rPr lang="es-ES" dirty="0" err="1" smtClean="0"/>
              <a:t>raiz</a:t>
            </a:r>
            <a:endParaRPr lang="es-ES" dirty="0"/>
          </a:p>
        </p:txBody>
      </p:sp>
      <p:sp>
        <p:nvSpPr>
          <p:cNvPr id="7" name="6 CuadroTexto"/>
          <p:cNvSpPr txBox="1"/>
          <p:nvPr/>
        </p:nvSpPr>
        <p:spPr>
          <a:xfrm>
            <a:off x="1331640" y="1700808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u="sng" dirty="0" smtClean="0"/>
              <a:t>link1</a:t>
            </a:r>
            <a:endParaRPr lang="es-ES" u="sng" dirty="0"/>
          </a:p>
        </p:txBody>
      </p:sp>
      <p:sp>
        <p:nvSpPr>
          <p:cNvPr id="8" name="7 CuadroTexto"/>
          <p:cNvSpPr txBox="1"/>
          <p:nvPr/>
        </p:nvSpPr>
        <p:spPr>
          <a:xfrm>
            <a:off x="3491880" y="1700808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u="sng" dirty="0" smtClean="0"/>
              <a:t>link2</a:t>
            </a:r>
            <a:endParaRPr lang="es-ES" u="sng" dirty="0"/>
          </a:p>
        </p:txBody>
      </p:sp>
      <p:sp>
        <p:nvSpPr>
          <p:cNvPr id="9" name="8 CuadroTexto"/>
          <p:cNvSpPr txBox="1"/>
          <p:nvPr/>
        </p:nvSpPr>
        <p:spPr>
          <a:xfrm>
            <a:off x="5076056" y="1700808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u="sng" dirty="0" smtClean="0"/>
              <a:t>link3</a:t>
            </a:r>
            <a:endParaRPr lang="es-ES" u="sng" dirty="0"/>
          </a:p>
        </p:txBody>
      </p:sp>
      <p:sp>
        <p:nvSpPr>
          <p:cNvPr id="10" name="9 Rectángulo redondeado"/>
          <p:cNvSpPr/>
          <p:nvPr/>
        </p:nvSpPr>
        <p:spPr>
          <a:xfrm>
            <a:off x="1691680" y="2708920"/>
            <a:ext cx="4896544" cy="2304256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2" name="11 Conector recto de flecha"/>
          <p:cNvCxnSpPr/>
          <p:nvPr/>
        </p:nvCxnSpPr>
        <p:spPr>
          <a:xfrm flipH="1">
            <a:off x="6588224" y="692696"/>
            <a:ext cx="792088" cy="22322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13 CuadroTexto"/>
          <p:cNvSpPr txBox="1"/>
          <p:nvPr/>
        </p:nvSpPr>
        <p:spPr>
          <a:xfrm>
            <a:off x="7236296" y="332656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router</a:t>
            </a:r>
            <a:r>
              <a:rPr lang="es-ES" dirty="0" smtClean="0"/>
              <a:t> </a:t>
            </a:r>
            <a:r>
              <a:rPr lang="es-ES" dirty="0" err="1" smtClean="0"/>
              <a:t>outlet</a:t>
            </a:r>
            <a:endParaRPr lang="es-E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683568" y="1484784"/>
            <a:ext cx="6768752" cy="36724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2 CuadroTexto"/>
          <p:cNvSpPr txBox="1"/>
          <p:nvPr/>
        </p:nvSpPr>
        <p:spPr>
          <a:xfrm>
            <a:off x="827584" y="1700808"/>
            <a:ext cx="1584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u="sng" dirty="0" smtClean="0"/>
              <a:t>Nuevo Contacto</a:t>
            </a:r>
            <a:endParaRPr lang="es-ES" sz="1600" u="sng" dirty="0"/>
          </a:p>
        </p:txBody>
      </p:sp>
      <p:sp>
        <p:nvSpPr>
          <p:cNvPr id="4" name="3 CuadroTexto"/>
          <p:cNvSpPr txBox="1"/>
          <p:nvPr/>
        </p:nvSpPr>
        <p:spPr>
          <a:xfrm>
            <a:off x="2771800" y="1700808"/>
            <a:ext cx="1584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u="sng" dirty="0" smtClean="0"/>
              <a:t>Buscar Contacto</a:t>
            </a:r>
            <a:endParaRPr lang="es-ES" sz="1600" u="sng" dirty="0"/>
          </a:p>
        </p:txBody>
      </p:sp>
      <p:sp>
        <p:nvSpPr>
          <p:cNvPr id="5" name="4 CuadroTexto"/>
          <p:cNvSpPr txBox="1"/>
          <p:nvPr/>
        </p:nvSpPr>
        <p:spPr>
          <a:xfrm>
            <a:off x="4788024" y="1700808"/>
            <a:ext cx="1584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u="sng" dirty="0" smtClean="0"/>
              <a:t>Mostrar todos</a:t>
            </a:r>
            <a:endParaRPr lang="es-ES" sz="1600" u="sng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683568" y="1484784"/>
            <a:ext cx="6768752" cy="36724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2 CuadroTexto"/>
          <p:cNvSpPr txBox="1"/>
          <p:nvPr/>
        </p:nvSpPr>
        <p:spPr>
          <a:xfrm>
            <a:off x="827584" y="1700808"/>
            <a:ext cx="1584176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sz="1600" u="sng" dirty="0" smtClean="0"/>
              <a:t>Nuevo Contacto</a:t>
            </a:r>
            <a:endParaRPr lang="es-ES" sz="1600" u="sng" dirty="0"/>
          </a:p>
        </p:txBody>
      </p:sp>
      <p:sp>
        <p:nvSpPr>
          <p:cNvPr id="4" name="3 CuadroTexto"/>
          <p:cNvSpPr txBox="1"/>
          <p:nvPr/>
        </p:nvSpPr>
        <p:spPr>
          <a:xfrm>
            <a:off x="2771800" y="1700808"/>
            <a:ext cx="1584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u="sng" dirty="0" smtClean="0"/>
              <a:t>Buscar Contacto</a:t>
            </a:r>
            <a:endParaRPr lang="es-ES" sz="1600" u="sng" dirty="0"/>
          </a:p>
        </p:txBody>
      </p:sp>
      <p:sp>
        <p:nvSpPr>
          <p:cNvPr id="5" name="4 CuadroTexto"/>
          <p:cNvSpPr txBox="1"/>
          <p:nvPr/>
        </p:nvSpPr>
        <p:spPr>
          <a:xfrm>
            <a:off x="4788024" y="1700808"/>
            <a:ext cx="1584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u="sng" dirty="0" smtClean="0"/>
              <a:t>Mostrar todos</a:t>
            </a:r>
            <a:endParaRPr lang="es-ES" sz="1600" u="sng" dirty="0"/>
          </a:p>
        </p:txBody>
      </p:sp>
      <p:sp>
        <p:nvSpPr>
          <p:cNvPr id="6" name="5 CuadroTexto"/>
          <p:cNvSpPr txBox="1"/>
          <p:nvPr/>
        </p:nvSpPr>
        <p:spPr>
          <a:xfrm>
            <a:off x="1403648" y="2708920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Nombre:</a:t>
            </a:r>
            <a:endParaRPr lang="es-ES" dirty="0"/>
          </a:p>
        </p:txBody>
      </p:sp>
      <p:sp>
        <p:nvSpPr>
          <p:cNvPr id="7" name="6 CuadroTexto"/>
          <p:cNvSpPr txBox="1"/>
          <p:nvPr/>
        </p:nvSpPr>
        <p:spPr>
          <a:xfrm>
            <a:off x="1403648" y="3284984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Email:</a:t>
            </a:r>
            <a:endParaRPr lang="es-ES" dirty="0"/>
          </a:p>
        </p:txBody>
      </p:sp>
      <p:sp>
        <p:nvSpPr>
          <p:cNvPr id="8" name="7 CuadroTexto"/>
          <p:cNvSpPr txBox="1"/>
          <p:nvPr/>
        </p:nvSpPr>
        <p:spPr>
          <a:xfrm>
            <a:off x="1403648" y="3789040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Teléfono:</a:t>
            </a:r>
            <a:endParaRPr lang="es-ES" dirty="0"/>
          </a:p>
        </p:txBody>
      </p:sp>
      <p:sp>
        <p:nvSpPr>
          <p:cNvPr id="9" name="8 Rectángulo"/>
          <p:cNvSpPr/>
          <p:nvPr/>
        </p:nvSpPr>
        <p:spPr>
          <a:xfrm>
            <a:off x="2699792" y="2708920"/>
            <a:ext cx="864096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9 Rectángulo"/>
          <p:cNvSpPr/>
          <p:nvPr/>
        </p:nvSpPr>
        <p:spPr>
          <a:xfrm>
            <a:off x="2699792" y="3284984"/>
            <a:ext cx="864096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10 Rectángulo"/>
          <p:cNvSpPr/>
          <p:nvPr/>
        </p:nvSpPr>
        <p:spPr>
          <a:xfrm>
            <a:off x="2699792" y="3789040"/>
            <a:ext cx="864096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11 Rectángulo redondeado"/>
          <p:cNvSpPr/>
          <p:nvPr/>
        </p:nvSpPr>
        <p:spPr>
          <a:xfrm>
            <a:off x="3059832" y="4509120"/>
            <a:ext cx="1512168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12 CuadroTexto"/>
          <p:cNvSpPr txBox="1"/>
          <p:nvPr/>
        </p:nvSpPr>
        <p:spPr>
          <a:xfrm>
            <a:off x="3131840" y="4509120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Guardar</a:t>
            </a:r>
            <a:endParaRPr lang="es-ES" dirty="0"/>
          </a:p>
        </p:txBody>
      </p:sp>
      <p:sp>
        <p:nvSpPr>
          <p:cNvPr id="14" name="13 CuadroTexto"/>
          <p:cNvSpPr txBox="1"/>
          <p:nvPr/>
        </p:nvSpPr>
        <p:spPr>
          <a:xfrm>
            <a:off x="1403648" y="5445224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No se pueden repetir emails!!</a:t>
            </a:r>
            <a:endParaRPr lang="es-E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ci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672</TotalTime>
  <Words>228</Words>
  <Application>Microsoft Office PowerPoint</Application>
  <PresentationFormat>Presentación en pantalla (4:3)</PresentationFormat>
  <Paragraphs>92</Paragraphs>
  <Slides>12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3" baseType="lpstr">
      <vt:lpstr>Tema de Office</vt:lpstr>
      <vt:lpstr>Diapositiva 1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  <vt:lpstr>Diapositiva 10</vt:lpstr>
      <vt:lpstr>Diapositiva 11</vt:lpstr>
      <vt:lpstr>Diapositiva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Antonio</dc:creator>
  <cp:lastModifiedBy>Antonio</cp:lastModifiedBy>
  <cp:revision>11</cp:revision>
  <dcterms:created xsi:type="dcterms:W3CDTF">2025-04-28T10:10:29Z</dcterms:created>
  <dcterms:modified xsi:type="dcterms:W3CDTF">2025-05-08T12:25:31Z</dcterms:modified>
</cp:coreProperties>
</file>