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556792"/>
            <a:ext cx="655272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267744" y="2348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419872" y="2348880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051720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419872" y="321297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4067944" y="4077072"/>
            <a:ext cx="1368152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211960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Entrar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47667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Opciones del alumno: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340768"/>
            <a:ext cx="727280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Mis cursos activos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Otros cursos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47667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Opciones del alumno: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484784"/>
            <a:ext cx="727280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20882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Mis cursos activos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Otros cursos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763688" y="2420888"/>
            <a:ext cx="504056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07704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r>
              <a:rPr lang="es-ES" dirty="0" smtClean="0"/>
              <a:t>urso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4380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 inicio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28396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 Fin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24842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763688" y="292494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27784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211960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436096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804248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763688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763688" y="364502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47667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Opciones del alumno: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484784"/>
            <a:ext cx="7272808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Mis cursos activos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1484784"/>
            <a:ext cx="165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Otros cursos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763688" y="2420888"/>
            <a:ext cx="6192688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07704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r>
              <a:rPr lang="es-ES" dirty="0" smtClean="0"/>
              <a:t>urso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84380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 inicio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4283968" y="24928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 Fin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24842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Precio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763688" y="2924944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627784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211960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436096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7956376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763688" y="3284984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763688" y="3645024"/>
            <a:ext cx="619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7236296" y="2996952"/>
            <a:ext cx="21602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7236296" y="3356992"/>
            <a:ext cx="21602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Rectángulo"/>
          <p:cNvSpPr/>
          <p:nvPr/>
        </p:nvSpPr>
        <p:spPr>
          <a:xfrm>
            <a:off x="7236296" y="3717032"/>
            <a:ext cx="21602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915816" y="4221088"/>
            <a:ext cx="244827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3059832" y="42210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solicitud</a:t>
            </a:r>
            <a:endParaRPr lang="es-ES" dirty="0"/>
          </a:p>
        </p:txBody>
      </p:sp>
      <p:cxnSp>
        <p:nvCxnSpPr>
          <p:cNvPr id="25" name="24 Conector recto"/>
          <p:cNvCxnSpPr/>
          <p:nvPr/>
        </p:nvCxnSpPr>
        <p:spPr>
          <a:xfrm>
            <a:off x="6804248" y="2420888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6876256" y="24928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Solicitar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47667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Opciones del administrador: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340768"/>
            <a:ext cx="7272808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259632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779912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Operaciones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619672" y="177281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619672" y="22768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619672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339752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339752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4355976" y="1772816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355976" y="227687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355976" y="263691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076056" y="20608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Matricular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076056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Calificar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57</Words>
  <Application>Microsoft Office PowerPoint</Application>
  <PresentationFormat>Presentación en pantalla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3</cp:revision>
  <dcterms:created xsi:type="dcterms:W3CDTF">2025-05-09T15:55:02Z</dcterms:created>
  <dcterms:modified xsi:type="dcterms:W3CDTF">2025-05-10T06:16:56Z</dcterms:modified>
</cp:coreProperties>
</file>