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07/05/2025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1124744"/>
            <a:ext cx="3168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 smtClean="0"/>
              <a:t>Crear un </a:t>
            </a:r>
            <a:r>
              <a:rPr lang="es-ES" sz="2000" u="sng" dirty="0" err="1" smtClean="0"/>
              <a:t>workspace</a:t>
            </a:r>
            <a:endParaRPr lang="es-ES" sz="2000" u="sng" dirty="0"/>
          </a:p>
        </p:txBody>
      </p:sp>
      <p:sp>
        <p:nvSpPr>
          <p:cNvPr id="3" name="2 CuadroTexto"/>
          <p:cNvSpPr txBox="1"/>
          <p:nvPr/>
        </p:nvSpPr>
        <p:spPr>
          <a:xfrm>
            <a:off x="1331640" y="177281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&gt;</a:t>
            </a:r>
            <a:r>
              <a:rPr lang="es-ES" sz="2400" dirty="0" err="1" smtClean="0"/>
              <a:t>ng</a:t>
            </a:r>
            <a:r>
              <a:rPr lang="es-ES" sz="2400" dirty="0" smtClean="0"/>
              <a:t> new my-</a:t>
            </a:r>
            <a:r>
              <a:rPr lang="es-ES" sz="2400" dirty="0" err="1" smtClean="0"/>
              <a:t>workspace</a:t>
            </a:r>
            <a:r>
              <a:rPr lang="es-ES" sz="2400" dirty="0" smtClean="0"/>
              <a:t> --no-</a:t>
            </a:r>
            <a:r>
              <a:rPr lang="es-ES" sz="2400" dirty="0" err="1" smtClean="0"/>
              <a:t>create</a:t>
            </a:r>
            <a:r>
              <a:rPr lang="es-ES" sz="2400" dirty="0" smtClean="0"/>
              <a:t>-</a:t>
            </a:r>
            <a:r>
              <a:rPr lang="es-ES" sz="2400" dirty="0" err="1" smtClean="0"/>
              <a:t>application</a:t>
            </a:r>
            <a:endParaRPr lang="es-ES" sz="24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259632" y="256490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u="sng" dirty="0" smtClean="0"/>
              <a:t>Crear una aplicación dentro del  </a:t>
            </a:r>
            <a:r>
              <a:rPr lang="es-ES" sz="2000" u="sng" dirty="0" err="1" smtClean="0"/>
              <a:t>workspace</a:t>
            </a:r>
            <a:endParaRPr lang="es-ES" sz="20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1187624" y="3212976"/>
            <a:ext cx="6984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&gt;</a:t>
            </a:r>
            <a:r>
              <a:rPr lang="es-ES" sz="2400" dirty="0" err="1" smtClean="0"/>
              <a:t>cd</a:t>
            </a:r>
            <a:r>
              <a:rPr lang="es-ES" sz="2400" dirty="0" smtClean="0"/>
              <a:t> my-</a:t>
            </a:r>
            <a:r>
              <a:rPr lang="es-ES" sz="2400" dirty="0" err="1" smtClean="0"/>
              <a:t>workspace</a:t>
            </a:r>
            <a:endParaRPr lang="es-ES" sz="2400" dirty="0" smtClean="0"/>
          </a:p>
          <a:p>
            <a:r>
              <a:rPr lang="es-ES" sz="2400" dirty="0" smtClean="0"/>
              <a:t>&gt;</a:t>
            </a:r>
            <a:r>
              <a:rPr lang="es-ES" sz="2400" dirty="0" err="1" smtClean="0"/>
              <a:t>ng</a:t>
            </a:r>
            <a:r>
              <a:rPr lang="es-ES" sz="2400" dirty="0" smtClean="0"/>
              <a:t> </a:t>
            </a:r>
            <a:r>
              <a:rPr lang="es-ES" sz="2400" dirty="0" err="1" smtClean="0"/>
              <a:t>generate</a:t>
            </a:r>
            <a:r>
              <a:rPr lang="es-ES" sz="2400" dirty="0" smtClean="0"/>
              <a:t> </a:t>
            </a:r>
            <a:r>
              <a:rPr lang="es-ES" sz="2400" dirty="0" err="1" smtClean="0"/>
              <a:t>application</a:t>
            </a:r>
            <a:r>
              <a:rPr lang="es-ES" sz="2400" dirty="0" smtClean="0"/>
              <a:t> my-</a:t>
            </a:r>
            <a:r>
              <a:rPr lang="es-ES" sz="2400" dirty="0" err="1" smtClean="0"/>
              <a:t>app</a:t>
            </a:r>
            <a:endParaRPr lang="es-E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7" name="6 CuadroTexto"/>
          <p:cNvSpPr txBox="1"/>
          <p:nvPr/>
        </p:nvSpPr>
        <p:spPr>
          <a:xfrm>
            <a:off x="2051720" y="263691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347864" y="2636912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2771800" y="321297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3808" y="321297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Buscar</a:t>
            </a:r>
            <a:endParaRPr lang="es-ES" dirty="0"/>
          </a:p>
        </p:txBody>
      </p:sp>
      <p:sp>
        <p:nvSpPr>
          <p:cNvPr id="15" name="14 CuadroTexto"/>
          <p:cNvSpPr txBox="1"/>
          <p:nvPr/>
        </p:nvSpPr>
        <p:spPr>
          <a:xfrm>
            <a:off x="2555776" y="393305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Nombre:-----</a:t>
            </a:r>
            <a:endParaRPr lang="es-ES" sz="1400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555776" y="429309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Email:-----</a:t>
            </a:r>
            <a:endParaRPr lang="es-ES" sz="1400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555776" y="465313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Teléfono:-----</a:t>
            </a:r>
            <a:endParaRPr lang="es-E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18" name="17 Rectángulo"/>
          <p:cNvSpPr/>
          <p:nvPr/>
        </p:nvSpPr>
        <p:spPr>
          <a:xfrm>
            <a:off x="1331640" y="2996952"/>
            <a:ext cx="4320480" cy="15841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19 Conector recto"/>
          <p:cNvCxnSpPr/>
          <p:nvPr/>
        </p:nvCxnSpPr>
        <p:spPr>
          <a:xfrm>
            <a:off x="1331640" y="3356992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2699792" y="29969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3995936" y="299695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1403648" y="301720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25" name="24 CuadroTexto"/>
          <p:cNvSpPr txBox="1"/>
          <p:nvPr/>
        </p:nvSpPr>
        <p:spPr>
          <a:xfrm>
            <a:off x="2771800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26" name="25 CuadroTexto"/>
          <p:cNvSpPr txBox="1"/>
          <p:nvPr/>
        </p:nvSpPr>
        <p:spPr>
          <a:xfrm>
            <a:off x="4283968" y="299695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Teléfono</a:t>
            </a:r>
            <a:endParaRPr lang="es-ES" dirty="0"/>
          </a:p>
        </p:txBody>
      </p:sp>
      <p:cxnSp>
        <p:nvCxnSpPr>
          <p:cNvPr id="28" name="27 Conector recto"/>
          <p:cNvCxnSpPr>
            <a:stCxn id="18" idx="1"/>
            <a:endCxn id="18" idx="3"/>
          </p:cNvCxnSpPr>
          <p:nvPr/>
        </p:nvCxnSpPr>
        <p:spPr>
          <a:xfrm>
            <a:off x="1331640" y="378904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1331640" y="4149080"/>
            <a:ext cx="43204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30 Rectángulo redondeado"/>
          <p:cNvSpPr/>
          <p:nvPr/>
        </p:nvSpPr>
        <p:spPr>
          <a:xfrm>
            <a:off x="5796136" y="3429000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5868144" y="342900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  <p:sp>
        <p:nvSpPr>
          <p:cNvPr id="33" name="32 Rectángulo redondeado"/>
          <p:cNvSpPr/>
          <p:nvPr/>
        </p:nvSpPr>
        <p:spPr>
          <a:xfrm>
            <a:off x="5796136" y="3861048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33 CuadroTexto"/>
          <p:cNvSpPr txBox="1"/>
          <p:nvPr/>
        </p:nvSpPr>
        <p:spPr>
          <a:xfrm>
            <a:off x="5868144" y="386104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  <p:sp>
        <p:nvSpPr>
          <p:cNvPr id="35" name="34 Rectángulo redondeado"/>
          <p:cNvSpPr/>
          <p:nvPr/>
        </p:nvSpPr>
        <p:spPr>
          <a:xfrm>
            <a:off x="5796136" y="4221088"/>
            <a:ext cx="1008112" cy="2880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CuadroTexto"/>
          <p:cNvSpPr txBox="1"/>
          <p:nvPr/>
        </p:nvSpPr>
        <p:spPr>
          <a:xfrm>
            <a:off x="5868144" y="42210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Borrar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1268760"/>
            <a:ext cx="5688632" cy="3600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475656" y="162880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Número 1: 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915816" y="1700808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475656" y="249289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Número 2: 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915816" y="2564904"/>
            <a:ext cx="1584176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1331640" y="3284984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sumar</a:t>
            </a:r>
            <a:endParaRPr lang="es-ES" dirty="0"/>
          </a:p>
        </p:txBody>
      </p:sp>
      <p:sp>
        <p:nvSpPr>
          <p:cNvPr id="9" name="8 Rectángulo redondeado"/>
          <p:cNvSpPr/>
          <p:nvPr/>
        </p:nvSpPr>
        <p:spPr>
          <a:xfrm>
            <a:off x="3779912" y="3284984"/>
            <a:ext cx="1584176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3923928" y="335699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multiplicar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2699792" y="4293096"/>
            <a:ext cx="129614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2915816" y="42413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&gt;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331640" y="1556792"/>
            <a:ext cx="6552728" cy="37444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051720" y="19168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987824" y="1916832"/>
            <a:ext cx="1296144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Rectángulo redondeado"/>
          <p:cNvSpPr/>
          <p:nvPr/>
        </p:nvSpPr>
        <p:spPr>
          <a:xfrm>
            <a:off x="2051720" y="2564904"/>
            <a:ext cx="1656184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195736" y="256490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</a:t>
            </a:r>
            <a:endParaRPr lang="es-ES" dirty="0"/>
          </a:p>
        </p:txBody>
      </p:sp>
      <p:sp>
        <p:nvSpPr>
          <p:cNvPr id="7" name="6 Rectángulo redondeado"/>
          <p:cNvSpPr/>
          <p:nvPr/>
        </p:nvSpPr>
        <p:spPr>
          <a:xfrm>
            <a:off x="3995936" y="2564904"/>
            <a:ext cx="1224136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4139952" y="256490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Datos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2843808" y="321297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Media: ----</a:t>
            </a:r>
          </a:p>
          <a:p>
            <a:r>
              <a:rPr lang="es-ES" dirty="0" smtClean="0"/>
              <a:t>Nota más alta:---</a:t>
            </a:r>
          </a:p>
          <a:p>
            <a:r>
              <a:rPr lang="es-ES" dirty="0" smtClean="0"/>
              <a:t>Nota más baja:---</a:t>
            </a:r>
          </a:p>
          <a:p>
            <a:r>
              <a:rPr lang="es-ES" dirty="0" smtClean="0"/>
              <a:t>Total aprobados:---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07704" y="908720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JSON en </a:t>
            </a:r>
            <a:r>
              <a:rPr lang="es-ES" sz="2400" dirty="0" err="1" smtClean="0"/>
              <a:t>TypeScript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187624" y="2132856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persona={nombre:"pepito",edad:23,email:"ppp@gmail.com"};</a:t>
            </a:r>
            <a:endParaRPr lang="es-ES" dirty="0"/>
          </a:p>
        </p:txBody>
      </p:sp>
      <p:sp>
        <p:nvSpPr>
          <p:cNvPr id="4" name="3 Flecha abajo"/>
          <p:cNvSpPr/>
          <p:nvPr/>
        </p:nvSpPr>
        <p:spPr>
          <a:xfrm>
            <a:off x="2843808" y="2708920"/>
            <a:ext cx="576064" cy="15841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3635896" y="32849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899592" y="4509120"/>
            <a:ext cx="259228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export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Persona{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nombre:string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edad:number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email:string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40770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clase:</a:t>
            </a:r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3851920" y="5085184"/>
            <a:ext cx="1296144" cy="28803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995936" y="4509120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crear objeto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08104" y="4509120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p=new Persona();</a:t>
            </a:r>
          </a:p>
          <a:p>
            <a:r>
              <a:rPr lang="es-ES" dirty="0" err="1" smtClean="0"/>
              <a:t>p.nombre</a:t>
            </a:r>
            <a:r>
              <a:rPr lang="es-ES" dirty="0" smtClean="0"/>
              <a:t>="pepito";</a:t>
            </a:r>
          </a:p>
          <a:p>
            <a:r>
              <a:rPr lang="es-ES" dirty="0" err="1" smtClean="0"/>
              <a:t>p.edad</a:t>
            </a:r>
            <a:r>
              <a:rPr lang="es-ES" dirty="0" smtClean="0"/>
              <a:t>=23;</a:t>
            </a:r>
          </a:p>
          <a:p>
            <a:r>
              <a:rPr lang="es-ES" dirty="0" err="1" smtClean="0"/>
              <a:t>p.email</a:t>
            </a:r>
            <a:r>
              <a:rPr lang="es-ES" dirty="0" smtClean="0"/>
              <a:t>="pppp@gmail.com";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9512" y="836712"/>
            <a:ext cx="2592288" cy="147732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 smtClean="0"/>
              <a:t>export</a:t>
            </a:r>
            <a:r>
              <a:rPr lang="es-ES" dirty="0" smtClean="0"/>
              <a:t> </a:t>
            </a:r>
            <a:r>
              <a:rPr lang="es-ES" dirty="0" err="1" smtClean="0"/>
              <a:t>class</a:t>
            </a:r>
            <a:r>
              <a:rPr lang="es-ES" dirty="0" smtClean="0"/>
              <a:t> Contacto{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nombre:string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edad:number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 </a:t>
            </a:r>
            <a:r>
              <a:rPr lang="es-ES" dirty="0" err="1" smtClean="0"/>
              <a:t>email:string</a:t>
            </a:r>
            <a:r>
              <a:rPr lang="es-ES" dirty="0" smtClean="0"/>
              <a:t>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995936" y="1412776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c=new Contacto();</a:t>
            </a:r>
          </a:p>
          <a:p>
            <a:r>
              <a:rPr lang="es-ES" dirty="0" err="1" smtClean="0"/>
              <a:t>c.nombre</a:t>
            </a:r>
            <a:r>
              <a:rPr lang="es-ES" dirty="0" smtClean="0"/>
              <a:t>="Prueba";</a:t>
            </a:r>
          </a:p>
          <a:p>
            <a:r>
              <a:rPr lang="es-ES" dirty="0" err="1" smtClean="0"/>
              <a:t>c.edad</a:t>
            </a:r>
            <a:r>
              <a:rPr lang="es-ES" dirty="0" smtClean="0"/>
              <a:t>=10;</a:t>
            </a:r>
          </a:p>
          <a:p>
            <a:r>
              <a:rPr lang="es-ES" dirty="0" err="1" smtClean="0"/>
              <a:t>c.email</a:t>
            </a:r>
            <a:r>
              <a:rPr lang="es-ES" dirty="0" smtClean="0"/>
              <a:t>="dddd@gmail.com";</a:t>
            </a:r>
          </a:p>
          <a:p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4644008" y="3861048"/>
            <a:ext cx="2448272" cy="12241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11760" y="443711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411760" y="4797152"/>
            <a:ext cx="36004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7 Conector recto de flecha"/>
          <p:cNvCxnSpPr>
            <a:stCxn id="6" idx="0"/>
            <a:endCxn id="4" idx="2"/>
          </p:cNvCxnSpPr>
          <p:nvPr/>
        </p:nvCxnSpPr>
        <p:spPr>
          <a:xfrm flipV="1">
            <a:off x="2591780" y="4473116"/>
            <a:ext cx="2052228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716016" y="429309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716016" y="465313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5292080" y="39330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Prueba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428380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10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004048" y="465313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ddd@gmail.com</a:t>
            </a:r>
            <a:endParaRPr lang="es-ES" dirty="0"/>
          </a:p>
        </p:txBody>
      </p:sp>
      <p:sp>
        <p:nvSpPr>
          <p:cNvPr id="15" name="14 Flecha abajo"/>
          <p:cNvSpPr/>
          <p:nvPr/>
        </p:nvSpPr>
        <p:spPr>
          <a:xfrm>
            <a:off x="4932040" y="2708920"/>
            <a:ext cx="432048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547664" y="1556792"/>
            <a:ext cx="6552728" cy="5301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2411760" y="19888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3563888" y="1988840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483768" y="26369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3995936" y="263691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2987824" y="3356992"/>
            <a:ext cx="1656184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3275856" y="335699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Validar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565212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err="1" smtClean="0"/>
              <a:t>Registrese</a:t>
            </a:r>
            <a:endParaRPr lang="es-ES" u="sng" dirty="0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422108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5868144" y="4221088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CuadroTexto"/>
          <p:cNvSpPr txBox="1"/>
          <p:nvPr/>
        </p:nvSpPr>
        <p:spPr>
          <a:xfrm>
            <a:off x="4499992" y="465313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Contraseña:</a:t>
            </a:r>
            <a:endParaRPr lang="es-ES" dirty="0"/>
          </a:p>
        </p:txBody>
      </p:sp>
      <p:sp>
        <p:nvSpPr>
          <p:cNvPr id="13" name="12 Rectángulo"/>
          <p:cNvSpPr/>
          <p:nvPr/>
        </p:nvSpPr>
        <p:spPr>
          <a:xfrm>
            <a:off x="5868144" y="4653136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13 CuadroTexto"/>
          <p:cNvSpPr txBox="1"/>
          <p:nvPr/>
        </p:nvSpPr>
        <p:spPr>
          <a:xfrm>
            <a:off x="4788024" y="508518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15" name="14 Rectángulo"/>
          <p:cNvSpPr/>
          <p:nvPr/>
        </p:nvSpPr>
        <p:spPr>
          <a:xfrm>
            <a:off x="5940152" y="5085184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15 CuadroTexto"/>
          <p:cNvSpPr txBox="1"/>
          <p:nvPr/>
        </p:nvSpPr>
        <p:spPr>
          <a:xfrm>
            <a:off x="4788024" y="55172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Telefono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17" name="16 Rectángulo"/>
          <p:cNvSpPr/>
          <p:nvPr/>
        </p:nvSpPr>
        <p:spPr>
          <a:xfrm>
            <a:off x="5940152" y="5517232"/>
            <a:ext cx="1296144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Rectángulo redondeado"/>
          <p:cNvSpPr/>
          <p:nvPr/>
        </p:nvSpPr>
        <p:spPr>
          <a:xfrm>
            <a:off x="5796136" y="6021288"/>
            <a:ext cx="1440160" cy="36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uadroTexto"/>
          <p:cNvSpPr txBox="1"/>
          <p:nvPr/>
        </p:nvSpPr>
        <p:spPr>
          <a:xfrm>
            <a:off x="5940152" y="602128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Registrar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923928" y="11247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Clientes</a:t>
            </a:r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980728"/>
            <a:ext cx="7920880" cy="51845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971600" y="1268760"/>
            <a:ext cx="6696744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5364088" y="476672"/>
            <a:ext cx="28803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5148064" y="11663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componente </a:t>
            </a:r>
            <a:r>
              <a:rPr lang="es-ES" dirty="0" err="1" smtClean="0"/>
              <a:t>raiz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331640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link1</a:t>
            </a:r>
            <a:endParaRPr lang="es-ES" u="sng" dirty="0"/>
          </a:p>
        </p:txBody>
      </p:sp>
      <p:sp>
        <p:nvSpPr>
          <p:cNvPr id="8" name="7 CuadroTexto"/>
          <p:cNvSpPr txBox="1"/>
          <p:nvPr/>
        </p:nvSpPr>
        <p:spPr>
          <a:xfrm>
            <a:off x="3491880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link2</a:t>
            </a:r>
            <a:endParaRPr lang="es-ES" u="sng" dirty="0"/>
          </a:p>
        </p:txBody>
      </p:sp>
      <p:sp>
        <p:nvSpPr>
          <p:cNvPr id="9" name="8 CuadroTexto"/>
          <p:cNvSpPr txBox="1"/>
          <p:nvPr/>
        </p:nvSpPr>
        <p:spPr>
          <a:xfrm>
            <a:off x="5076056" y="170080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link3</a:t>
            </a:r>
            <a:endParaRPr lang="es-ES" u="sng" dirty="0"/>
          </a:p>
        </p:txBody>
      </p:sp>
      <p:sp>
        <p:nvSpPr>
          <p:cNvPr id="10" name="9 Rectángulo redondeado"/>
          <p:cNvSpPr/>
          <p:nvPr/>
        </p:nvSpPr>
        <p:spPr>
          <a:xfrm>
            <a:off x="1691680" y="2708920"/>
            <a:ext cx="4896544" cy="230425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11 Conector recto de flecha"/>
          <p:cNvCxnSpPr/>
          <p:nvPr/>
        </p:nvCxnSpPr>
        <p:spPr>
          <a:xfrm flipH="1">
            <a:off x="6588224" y="692696"/>
            <a:ext cx="792088" cy="2232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7236296" y="332656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router</a:t>
            </a:r>
            <a:r>
              <a:rPr lang="es-ES" dirty="0" smtClean="0"/>
              <a:t> </a:t>
            </a:r>
            <a:r>
              <a:rPr lang="es-ES" dirty="0" err="1" smtClean="0"/>
              <a:t>outlet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83568" y="1484784"/>
            <a:ext cx="6768752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827584" y="1700808"/>
            <a:ext cx="1584176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Nuevo Contacto</a:t>
            </a:r>
            <a:endParaRPr lang="es-ES" sz="1600" u="sng" dirty="0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Buscar Contacto</a:t>
            </a:r>
            <a:endParaRPr lang="es-ES" sz="1600" u="sng" dirty="0"/>
          </a:p>
        </p:txBody>
      </p:sp>
      <p:sp>
        <p:nvSpPr>
          <p:cNvPr id="5" name="4 CuadroTexto"/>
          <p:cNvSpPr txBox="1"/>
          <p:nvPr/>
        </p:nvSpPr>
        <p:spPr>
          <a:xfrm>
            <a:off x="4788024" y="1700808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u="sng" dirty="0" smtClean="0"/>
              <a:t>Mostrar todos</a:t>
            </a:r>
            <a:endParaRPr lang="es-ES" sz="1600" u="sng" dirty="0"/>
          </a:p>
        </p:txBody>
      </p:sp>
      <p:sp>
        <p:nvSpPr>
          <p:cNvPr id="6" name="5 CuadroTexto"/>
          <p:cNvSpPr txBox="1"/>
          <p:nvPr/>
        </p:nvSpPr>
        <p:spPr>
          <a:xfrm>
            <a:off x="1403648" y="270892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Nombre: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1403648" y="328498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Email: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1403648" y="378904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Teléfono:</a:t>
            </a:r>
            <a:endParaRPr lang="es-ES" dirty="0"/>
          </a:p>
        </p:txBody>
      </p:sp>
      <p:sp>
        <p:nvSpPr>
          <p:cNvPr id="9" name="8 Rectángulo"/>
          <p:cNvSpPr/>
          <p:nvPr/>
        </p:nvSpPr>
        <p:spPr>
          <a:xfrm>
            <a:off x="2699792" y="270892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699792" y="3284984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2699792" y="3789040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tángulo redondeado"/>
          <p:cNvSpPr/>
          <p:nvPr/>
        </p:nvSpPr>
        <p:spPr>
          <a:xfrm>
            <a:off x="3059832" y="4509120"/>
            <a:ext cx="151216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3131840" y="45091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Guardar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403648" y="5445224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 se pueden repetir emails!!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196</Words>
  <Application>Microsoft Office PowerPoint</Application>
  <PresentationFormat>Presentación en pantalla (4:3)</PresentationFormat>
  <Paragraphs>87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10</cp:revision>
  <dcterms:created xsi:type="dcterms:W3CDTF">2025-04-28T10:10:29Z</dcterms:created>
  <dcterms:modified xsi:type="dcterms:W3CDTF">2025-05-07T10:31:58Z</dcterms:modified>
</cp:coreProperties>
</file>