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&lt;h1&gt;Titulo grande&lt;/h1&gt;</a:t>
            </a:r>
          </a:p>
          <a:p>
            <a:r>
              <a:rPr lang="es-ES" dirty="0" smtClean="0"/>
              <a:t> 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inicial: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3326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283968" y="33265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42798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Grabar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1700808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03648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49289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4036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Extraer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275856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41987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cantidad: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99791" y="3429000"/>
            <a:ext cx="3312369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y movimientos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4365104"/>
            <a:ext cx="4896544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Saldo: ------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50131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 20</a:t>
            </a:r>
          </a:p>
          <a:p>
            <a:r>
              <a:rPr lang="es-ES" dirty="0" smtClean="0"/>
              <a:t>Ingreso 30</a:t>
            </a:r>
          </a:p>
          <a:p>
            <a:r>
              <a:rPr lang="es-ES" dirty="0" smtClean="0"/>
              <a:t>Extracción 25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611560" y="11967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 (JSON)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26876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de representar objetos que agrupan datos de una misma entidad, como una persona, un alumno, un empleado…</a:t>
            </a:r>
            <a:endParaRPr lang="es-ES" dirty="0"/>
          </a:p>
        </p:txBody>
      </p:sp>
      <p:pic>
        <p:nvPicPr>
          <p:cNvPr id="1026" name="Picture 2" descr="Imagen gene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2736304" cy="27363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11560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 persona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635896" y="3356992"/>
            <a:ext cx="93610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644008" y="29969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</a:t>
            </a:r>
          </a:p>
          <a:p>
            <a:r>
              <a:rPr lang="es-ES" dirty="0" smtClean="0"/>
              <a:t>  "nombre":"Juan",</a:t>
            </a:r>
          </a:p>
          <a:p>
            <a:r>
              <a:rPr lang="es-ES" dirty="0" smtClean="0"/>
              <a:t>  "email":"juan@gmail.com",</a:t>
            </a:r>
          </a:p>
          <a:p>
            <a:r>
              <a:rPr lang="es-ES" dirty="0" smtClean="0"/>
              <a:t>  "edad":50</a:t>
            </a:r>
          </a:p>
          <a:p>
            <a:r>
              <a:rPr lang="es-ES" dirty="0" smtClean="0"/>
              <a:t>};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5292080" y="4797152"/>
            <a:ext cx="432048" cy="5040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796136" y="486916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Mostrar los datos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5373216"/>
            <a:ext cx="4392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persona.nombre</a:t>
            </a:r>
            <a:r>
              <a:rPr lang="es-ES" sz="1400" dirty="0" smtClean="0"/>
              <a:t>);// Juan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persona.email</a:t>
            </a:r>
            <a:r>
              <a:rPr lang="es-ES" sz="1400" dirty="0" smtClean="0"/>
              <a:t>);// juan@gmail.com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persona.edad</a:t>
            </a:r>
            <a:r>
              <a:rPr lang="es-ES" sz="1400" dirty="0" smtClean="0"/>
              <a:t>);// 50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"200"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2267744" y="908720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04048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parseInt</a:t>
            </a:r>
            <a:r>
              <a:rPr lang="es-ES" dirty="0" smtClean="0"/>
              <a:t> o </a:t>
            </a:r>
            <a:r>
              <a:rPr lang="es-ES" dirty="0" err="1" smtClean="0"/>
              <a:t>parseFloat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2068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 versión de agenda de contactos: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-Un contacto debe tener: nombre, email y teléfono</a:t>
            </a:r>
          </a:p>
          <a:p>
            <a:r>
              <a:rPr lang="es-ES" dirty="0" smtClean="0"/>
              <a:t>-A la hora de visualizarlos, se deben ver los tres datos de cada contacto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1247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Arrays</a:t>
            </a:r>
            <a:r>
              <a:rPr lang="es-ES" dirty="0" smtClean="0"/>
              <a:t>/listas (cada elemento tiene una posición)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7667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Almacenar grupos de datos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22048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Conjuntos (no hay </a:t>
            </a:r>
            <a:r>
              <a:rPr lang="es-ES" dirty="0" err="1" smtClean="0"/>
              <a:t>posiciones,no</a:t>
            </a:r>
            <a:r>
              <a:rPr lang="es-ES" dirty="0" smtClean="0"/>
              <a:t> permite duplicar)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141277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m=[];</a:t>
            </a:r>
          </a:p>
          <a:p>
            <a:r>
              <a:rPr lang="es-ES" dirty="0" err="1" smtClean="0"/>
              <a:t>m.push</a:t>
            </a:r>
            <a:r>
              <a:rPr lang="es-ES" dirty="0" smtClean="0"/>
              <a:t>(20);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256490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conjunto=new Set();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conjunto.size</a:t>
            </a:r>
            <a:r>
              <a:rPr lang="es-ES" dirty="0" smtClean="0"/>
              <a:t>()); //1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conjunto){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Buscador nueva versión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611560" y="1556792"/>
            <a:ext cx="748883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temática: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51720" y="2132856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707904" y="21328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923928" y="220486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95736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libros</a:t>
            </a:r>
          </a:p>
          <a:p>
            <a:r>
              <a:rPr lang="es-ES" dirty="0" smtClean="0"/>
              <a:t>juegos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4149080"/>
            <a:ext cx="244827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915816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11960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763688" y="44371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55948" y="41202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temática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87824" y="41115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2051720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051720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275856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763688" y="472514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763688" y="51571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573016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click",mostrar</a:t>
            </a:r>
            <a:r>
              <a:rPr lang="es-ES" dirty="0" smtClean="0"/>
              <a:t>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123728" y="4941168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05983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referencia a la función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72749" y="3212976"/>
            <a:ext cx="3082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referencia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 II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357301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99956" y="3645024"/>
            <a:ext cx="2715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 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anónima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Busquedas</a:t>
            </a:r>
            <a:r>
              <a:rPr lang="es-ES" b="1" dirty="0" smtClean="0"/>
              <a:t>, comprobaciones y filtrado de </a:t>
            </a:r>
            <a:r>
              <a:rPr lang="es-ES" b="1" dirty="0" err="1" smtClean="0"/>
              <a:t>arrays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124744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realizan estas tareas utilizando métodos de un </a:t>
            </a:r>
            <a:r>
              <a:rPr lang="es-ES" dirty="0" err="1" smtClean="0"/>
              <a:t>array</a:t>
            </a:r>
            <a:r>
              <a:rPr lang="es-ES" dirty="0" smtClean="0"/>
              <a:t>, a los que se les debe proporcionar una función: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some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Indica si alguno de los elementos del </a:t>
            </a:r>
            <a:r>
              <a:rPr lang="es-ES" dirty="0" err="1" smtClean="0"/>
              <a:t>array</a:t>
            </a:r>
            <a:r>
              <a:rPr lang="es-ES" dirty="0" smtClean="0"/>
              <a:t> cumple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filter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Devuelve un nuevo </a:t>
            </a:r>
            <a:r>
              <a:rPr lang="es-ES" dirty="0" err="1" smtClean="0"/>
              <a:t>array</a:t>
            </a:r>
            <a:r>
              <a:rPr lang="es-ES" dirty="0" smtClean="0"/>
              <a:t>, con los elementos que cumplen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forEach</a:t>
            </a:r>
            <a:r>
              <a:rPr lang="es-ES" dirty="0" smtClean="0"/>
              <a:t>(</a:t>
            </a:r>
            <a:r>
              <a:rPr lang="es-ES" dirty="0" err="1" smtClean="0"/>
              <a:t>function_procesar</a:t>
            </a:r>
            <a:r>
              <a:rPr lang="es-ES" dirty="0" smtClean="0"/>
              <a:t>). Aplica la función a cada elemento del </a:t>
            </a:r>
            <a:r>
              <a:rPr lang="es-ES" dirty="0" err="1" smtClean="0"/>
              <a:t>array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-reduce(</a:t>
            </a:r>
            <a:r>
              <a:rPr lang="es-ES" dirty="0" err="1" smtClean="0"/>
              <a:t>funcion_operacion</a:t>
            </a:r>
            <a:r>
              <a:rPr lang="es-ES" dirty="0" smtClean="0"/>
              <a:t>). Aplica la función a cada pareja de datos, hasta dejar un único valor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map</a:t>
            </a:r>
            <a:r>
              <a:rPr lang="es-ES" dirty="0" smtClean="0"/>
              <a:t>(</a:t>
            </a:r>
            <a:r>
              <a:rPr lang="es-ES" dirty="0" err="1" smtClean="0"/>
              <a:t>funcion_transformacion</a:t>
            </a:r>
            <a:r>
              <a:rPr lang="es-ES" dirty="0" smtClean="0"/>
              <a:t>). Transforma un </a:t>
            </a:r>
            <a:r>
              <a:rPr lang="es-ES" dirty="0" err="1" smtClean="0"/>
              <a:t>array</a:t>
            </a:r>
            <a:r>
              <a:rPr lang="es-ES" dirty="0" smtClean="0"/>
              <a:t> de datos en otro </a:t>
            </a:r>
            <a:r>
              <a:rPr lang="es-ES" dirty="0" err="1" smtClean="0"/>
              <a:t>array</a:t>
            </a:r>
            <a:r>
              <a:rPr lang="es-ES" dirty="0" smtClean="0"/>
              <a:t>, resultante de aplicar a cada dato la función 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Función flecha o función lambda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41277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alternativa de escribir una función (anónima), más simple y reducida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49289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3779912" y="285293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32040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()=&gt;console.log("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371703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419872" y="407707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0050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n=&gt;console.log(n);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486916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n&gt;0;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3419872" y="522920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788024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(n) =&gt; n&gt;0;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71600" y="620688"/>
            <a:ext cx="27363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547664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4360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12372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699792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0384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6368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771800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75856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3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115616" y="17008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187624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123728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5486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Temporizadores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48478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setTimeout</a:t>
            </a:r>
            <a:r>
              <a:rPr lang="es-ES" dirty="0" smtClean="0"/>
              <a:t>(</a:t>
            </a:r>
            <a:r>
              <a:rPr lang="es-ES" dirty="0" err="1" smtClean="0"/>
              <a:t>funcion,tiempo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setInterval</a:t>
            </a:r>
            <a:r>
              <a:rPr lang="es-ES" dirty="0" smtClean="0"/>
              <a:t>(</a:t>
            </a:r>
            <a:r>
              <a:rPr lang="es-ES" dirty="0" err="1" smtClean="0"/>
              <a:t>funcion,tiempo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1700808"/>
            <a:ext cx="5688632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987824" y="321297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12:48:30</a:t>
            </a:r>
            <a:endParaRPr lang="es-E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4766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Fecha/hora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412776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fecha=new Date();</a:t>
            </a:r>
          </a:p>
          <a:p>
            <a:r>
              <a:rPr lang="es-ES" dirty="0" smtClean="0"/>
              <a:t> </a:t>
            </a:r>
            <a:r>
              <a:rPr lang="es-ES" dirty="0" smtClean="0"/>
              <a:t>console.log(</a:t>
            </a:r>
            <a:r>
              <a:rPr lang="es-ES" dirty="0" err="1" smtClean="0"/>
              <a:t>fecha.getHour</a:t>
            </a:r>
            <a:r>
              <a:rPr lang="es-ES" dirty="0" smtClean="0"/>
              <a:t>());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fecha.getYear</a:t>
            </a:r>
            <a:r>
              <a:rPr lang="es-ES" dirty="0" smtClean="0"/>
              <a:t>());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4766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Implementar un carrito de la compra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340768"/>
            <a:ext cx="547260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043608" y="162880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483768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115616" y="13118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555776" y="1306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categoria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12976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s-E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3851920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220072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187624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83768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85192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1.2</a:t>
            </a:r>
            <a:endParaRPr lang="es-ES" dirty="0"/>
          </a:p>
        </p:txBody>
      </p:sp>
      <p:cxnSp>
        <p:nvCxnSpPr>
          <p:cNvPr id="18" name="17 Conector recto"/>
          <p:cNvCxnSpPr/>
          <p:nvPr/>
        </p:nvCxnSpPr>
        <p:spPr>
          <a:xfrm>
            <a:off x="1023356" y="202334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67372" y="20233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gorro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463516" y="20233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textil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831668" y="20233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21.7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64088" y="1628800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agregar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060848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agregar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043608" y="10527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catálogo de productos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1115616" y="3789040"/>
            <a:ext cx="547260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"/>
          <p:cNvCxnSpPr/>
          <p:nvPr/>
        </p:nvCxnSpPr>
        <p:spPr>
          <a:xfrm>
            <a:off x="1115616" y="407707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555776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187624" y="37601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627784" y="37545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categoria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995936" y="37459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s-ES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3923928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5292080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259632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55776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923928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1.2</a:t>
            </a:r>
            <a:endParaRPr lang="es-ES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1095364" y="44716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1239380" y="44716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gorro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35524" y="44716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textil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903676" y="44716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21.7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436096" y="4077072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quitar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436096" y="4509120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mtClean="0"/>
              <a:t>quitar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115616" y="33569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carrito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769</Words>
  <Application>Microsoft Office PowerPoint</Application>
  <PresentationFormat>Presentación en pantalla (4:3)</PresentationFormat>
  <Paragraphs>309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17</cp:revision>
  <dcterms:created xsi:type="dcterms:W3CDTF">2025-04-07T21:15:18Z</dcterms:created>
  <dcterms:modified xsi:type="dcterms:W3CDTF">2025-04-23T12:26:04Z</dcterms:modified>
</cp:coreProperties>
</file>