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GIT/GITHUB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25144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75656" y="386104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sco magnético"/>
          <p:cNvSpPr/>
          <p:nvPr/>
        </p:nvSpPr>
        <p:spPr>
          <a:xfrm>
            <a:off x="1475656" y="3140968"/>
            <a:ext cx="1584176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43808" y="1886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if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 si se cumple condición</a:t>
            </a:r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//instrucciones si no se cumple condición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242088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es eso de </a:t>
            </a:r>
            <a:r>
              <a:rPr lang="es-ES" dirty="0" err="1" smtClean="0"/>
              <a:t>condicion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-Una comparación: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(a&gt;3)</a:t>
            </a:r>
          </a:p>
          <a:p>
            <a:r>
              <a:rPr lang="es-ES" dirty="0" smtClean="0"/>
              <a:t>-Una variable: si la variable es diferente a 0,"" o </a:t>
            </a:r>
            <a:r>
              <a:rPr lang="es-ES" dirty="0" err="1" smtClean="0"/>
              <a:t>undefined</a:t>
            </a:r>
            <a:r>
              <a:rPr lang="es-ES" dirty="0" smtClean="0"/>
              <a:t>, se interpreta como verdadero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n=2;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(n)//true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a;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(a) //false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(n==</a:t>
            </a:r>
            <a:r>
              <a:rPr lang="es-ES" dirty="0" err="1" smtClean="0"/>
              <a:t>undefined</a:t>
            </a:r>
            <a:r>
              <a:rPr lang="es-ES" dirty="0" smtClean="0"/>
              <a:t>) //preguntamos simplemente si la variable existe y no tiene nada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4046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for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980728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i=1;i&lt;=10;i++){</a:t>
            </a:r>
          </a:p>
          <a:p>
            <a:endParaRPr lang="es-ES" dirty="0" smtClean="0"/>
          </a:p>
          <a:p>
            <a:r>
              <a:rPr lang="es-ES" dirty="0" smtClean="0"/>
              <a:t>	console.log(i);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nums</a:t>
            </a:r>
            <a:r>
              <a:rPr lang="es-ES" dirty="0" smtClean="0"/>
              <a:t>=[8,3,7,10];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i=0;i&lt;=3;i++){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smtClean="0"/>
              <a:t>i=0;i&lt;</a:t>
            </a:r>
            <a:r>
              <a:rPr lang="es-ES" dirty="0" err="1" smtClean="0"/>
              <a:t>nums.length;i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</a:t>
            </a:r>
            <a:r>
              <a:rPr lang="es-ES" dirty="0" err="1" smtClean="0"/>
              <a:t>nums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console.log(n);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 smtClean="0"/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635896" y="2780928"/>
            <a:ext cx="26642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24928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 que tiene el </a:t>
            </a:r>
            <a:r>
              <a:rPr lang="es-ES" dirty="0" err="1" smtClean="0"/>
              <a:t>array</a:t>
            </a:r>
            <a:r>
              <a:rPr lang="es-ES" dirty="0" smtClean="0"/>
              <a:t> en ese momento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1"/>
          </p:cNvCxnSpPr>
          <p:nvPr/>
        </p:nvCxnSpPr>
        <p:spPr>
          <a:xfrm flipH="1">
            <a:off x="2555776" y="1957482"/>
            <a:ext cx="3312368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while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427984" y="198884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smtClean="0"/>
              <a:t>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1+2+3+4+5+6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HTML/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72008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69168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mipagina.html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556792"/>
            <a:ext cx="6192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&lt;h1&gt;Titulo grande&lt;/h1&gt;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</a:t>
            </a:r>
            <a:r>
              <a:rPr lang="es-ES" dirty="0" err="1" smtClean="0"/>
              <a:t>mitarea</a:t>
            </a:r>
            <a:r>
              <a:rPr lang="es-ES" dirty="0" smtClean="0"/>
              <a:t>()"&gt;…&lt;/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&lt;input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"     id="</a:t>
            </a:r>
            <a:r>
              <a:rPr lang="es-ES" dirty="0" err="1" smtClean="0"/>
              <a:t>micaja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  &lt;script&gt;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mitarea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inputCaja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micaja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texto=</a:t>
            </a:r>
            <a:r>
              <a:rPr lang="es-ES" dirty="0" err="1" smtClean="0"/>
              <a:t>inputCaja.value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}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&lt;/script&gt;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9168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635896" y="2924944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coger una etiqueta desde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 id="resultado"&gt;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1720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document.getElementById</a:t>
            </a:r>
            <a:r>
              <a:rPr lang="es-ES" dirty="0" smtClean="0"/>
              <a:t>("resultado")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funciones: paso de parámetros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3356992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function</a:t>
            </a:r>
            <a:r>
              <a:rPr lang="es-ES" sz="3200" dirty="0" smtClean="0"/>
              <a:t> imprimir(</a:t>
            </a:r>
            <a:r>
              <a:rPr lang="es-ES" sz="3200" dirty="0" err="1" smtClean="0"/>
              <a:t>num,t</a:t>
            </a:r>
            <a:r>
              <a:rPr lang="es-ES" sz="3200" dirty="0" smtClean="0"/>
              <a:t>){</a:t>
            </a:r>
          </a:p>
          <a:p>
            <a:r>
              <a:rPr lang="es-ES" sz="3200" dirty="0" smtClean="0"/>
              <a:t>	</a:t>
            </a:r>
            <a:r>
              <a:rPr lang="es-ES" sz="3200" dirty="0" err="1" smtClean="0"/>
              <a:t>alert</a:t>
            </a:r>
            <a:r>
              <a:rPr lang="es-ES" sz="3200" dirty="0" smtClean="0"/>
              <a:t>(</a:t>
            </a:r>
            <a:r>
              <a:rPr lang="es-ES" sz="3200" dirty="0" err="1" smtClean="0"/>
              <a:t>num</a:t>
            </a:r>
            <a:r>
              <a:rPr lang="es-ES" sz="3200" dirty="0" smtClean="0"/>
              <a:t>);</a:t>
            </a:r>
          </a:p>
          <a:p>
            <a:endParaRPr lang="es-ES" sz="3200" dirty="0" smtClean="0"/>
          </a:p>
          <a:p>
            <a:r>
              <a:rPr lang="es-ES" sz="3200" dirty="0" smtClean="0"/>
              <a:t>}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1683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imprimir(5,9);</a:t>
            </a:r>
            <a:endParaRPr lang="es-ES" sz="36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234888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987824" y="24208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326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 contador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195736" y="321297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contar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347864" y="234888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0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16288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148478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JSON</a:t>
            </a:r>
            <a:endParaRPr lang="es-E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2132856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283968" y="2204864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Nube"/>
          <p:cNvSpPr/>
          <p:nvPr/>
        </p:nvSpPr>
        <p:spPr>
          <a:xfrm>
            <a:off x="2771800" y="2492896"/>
            <a:ext cx="1080120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7452320" y="2708920"/>
            <a:ext cx="100811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8529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datos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cliente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intermedia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4360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449902" y="2323381"/>
            <a:ext cx="1854679" cy="428445"/>
          </a:xfrm>
          <a:custGeom>
            <a:avLst/>
            <a:gdLst>
              <a:gd name="connsiteX0" fmla="*/ 0 w 1854679"/>
              <a:gd name="connsiteY0" fmla="*/ 428445 h 428445"/>
              <a:gd name="connsiteX1" fmla="*/ 854015 w 1854679"/>
              <a:gd name="connsiteY1" fmla="*/ 40257 h 428445"/>
              <a:gd name="connsiteX2" fmla="*/ 1854679 w 1854679"/>
              <a:gd name="connsiteY2" fmla="*/ 186906 h 4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428445">
                <a:moveTo>
                  <a:pt x="0" y="428445"/>
                </a:moveTo>
                <a:cubicBezTo>
                  <a:pt x="272451" y="254479"/>
                  <a:pt x="544902" y="80514"/>
                  <a:pt x="854015" y="40257"/>
                </a:cubicBezTo>
                <a:cubicBezTo>
                  <a:pt x="1163128" y="0"/>
                  <a:pt x="1854679" y="186906"/>
                  <a:pt x="1854679" y="1869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3" idx="3"/>
            <a:endCxn id="5" idx="2"/>
          </p:cNvCxnSpPr>
          <p:nvPr/>
        </p:nvCxnSpPr>
        <p:spPr>
          <a:xfrm>
            <a:off x="5868144" y="2924944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2501660" y="2976113"/>
            <a:ext cx="1777042" cy="307676"/>
          </a:xfrm>
          <a:custGeom>
            <a:avLst/>
            <a:gdLst>
              <a:gd name="connsiteX0" fmla="*/ 1777042 w 1777042"/>
              <a:gd name="connsiteY0" fmla="*/ 0 h 307676"/>
              <a:gd name="connsiteX1" fmla="*/ 707366 w 1777042"/>
              <a:gd name="connsiteY1" fmla="*/ 284672 h 307676"/>
              <a:gd name="connsiteX2" fmla="*/ 0 w 1777042"/>
              <a:gd name="connsiteY2" fmla="*/ 138023 h 3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042" h="307676">
                <a:moveTo>
                  <a:pt x="1777042" y="0"/>
                </a:moveTo>
                <a:cubicBezTo>
                  <a:pt x="1390291" y="130834"/>
                  <a:pt x="1003540" y="261668"/>
                  <a:pt x="707366" y="284672"/>
                </a:cubicBezTo>
                <a:cubicBezTo>
                  <a:pt x="411192" y="307676"/>
                  <a:pt x="205596" y="222849"/>
                  <a:pt x="0" y="1380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HTML,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, Angular….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27984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JavaEE</a:t>
            </a:r>
            <a:endParaRPr lang="es-ES" dirty="0" smtClean="0"/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…..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12687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Revisión general de conceptos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206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Variables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Cajas, zonas de memoria donde se almacenan datos (números, textos, etc.)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const</a:t>
            </a:r>
            <a:r>
              <a:rPr lang="es-ES" dirty="0" smtClean="0"/>
              <a:t> nombre=10;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k1;</a:t>
            </a:r>
          </a:p>
          <a:p>
            <a:r>
              <a:rPr lang="es-ES" dirty="0" smtClean="0"/>
              <a:t>k1=10;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a="hola";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Tipos de datos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628800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numerico</a:t>
            </a:r>
            <a:r>
              <a:rPr lang="es-ES" dirty="0" smtClean="0"/>
              <a:t>: 30   2.5</a:t>
            </a:r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: "</a:t>
            </a:r>
            <a:r>
              <a:rPr lang="es-ES" dirty="0" err="1" smtClean="0"/>
              <a:t>hello</a:t>
            </a:r>
            <a:r>
              <a:rPr lang="es-ES" dirty="0" smtClean="0"/>
              <a:t>"     "20"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:  true  y  false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objetos:  </a:t>
            </a:r>
            <a:r>
              <a:rPr lang="es-ES" dirty="0" err="1" smtClean="0"/>
              <a:t>document</a:t>
            </a:r>
            <a:r>
              <a:rPr lang="es-ES" dirty="0" smtClean="0"/>
              <a:t>, etiquetas HTML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b="</a:t>
            </a:r>
            <a:r>
              <a:rPr lang="es-ES" dirty="0" err="1" smtClean="0"/>
              <a:t>by</a:t>
            </a:r>
            <a:r>
              <a:rPr lang="es-ES" dirty="0" smtClean="0"/>
              <a:t>";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c =false;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d=[];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operadores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Aritméticos: +, -,*,/,%,++,--</a:t>
            </a:r>
          </a:p>
          <a:p>
            <a:r>
              <a:rPr lang="es-ES" dirty="0" smtClean="0"/>
              <a:t>Comparación: &lt;,&gt;,&lt;=,&gt;=,==,!=</a:t>
            </a:r>
          </a:p>
          <a:p>
            <a:r>
              <a:rPr lang="es-ES" dirty="0" smtClean="0"/>
              <a:t>Asignación: =, +=, -=, *=</a:t>
            </a:r>
          </a:p>
          <a:p>
            <a:r>
              <a:rPr lang="es-ES" dirty="0" smtClean="0"/>
              <a:t>Lógicos: &amp;&amp;, ||, !</a:t>
            </a:r>
          </a:p>
          <a:p>
            <a:r>
              <a:rPr lang="es-ES" dirty="0" smtClean="0"/>
              <a:t>Otros: new, </a:t>
            </a:r>
            <a:r>
              <a:rPr lang="es-ES" dirty="0" err="1" smtClean="0"/>
              <a:t>instanceof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a=5;</a:t>
            </a:r>
          </a:p>
          <a:p>
            <a:r>
              <a:rPr lang="es-ES" dirty="0" smtClean="0"/>
              <a:t>a=a+4; // a+=4;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307</Words>
  <Application>Microsoft Office PowerPoint</Application>
  <PresentationFormat>Presentación en pantalla (4:3)</PresentationFormat>
  <Paragraphs>148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7</cp:revision>
  <dcterms:created xsi:type="dcterms:W3CDTF">2025-04-07T21:15:18Z</dcterms:created>
  <dcterms:modified xsi:type="dcterms:W3CDTF">2025-04-10T10:41:03Z</dcterms:modified>
</cp:coreProperties>
</file>