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796136" y="1844824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156176" y="206084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err="1" smtClean="0"/>
              <a:t>securizado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884368" y="2276872"/>
            <a:ext cx="1008112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884368" y="25666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BD usuarios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75656" y="242088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7584" y="20608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1. El cliente se autentica a través de usuario y contraseña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1043608" y="299695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63691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2. Si existe usuario, se genera </a:t>
            </a:r>
            <a:r>
              <a:rPr lang="es-ES" sz="1400" dirty="0" err="1" smtClean="0"/>
              <a:t>token</a:t>
            </a:r>
            <a:r>
              <a:rPr lang="es-ES" sz="1400" dirty="0" smtClean="0"/>
              <a:t> y se envía al cliente</a:t>
            </a:r>
            <a:endParaRPr lang="es-E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43608" y="371703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335699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3. Llamadas a recursos, enviando </a:t>
            </a:r>
            <a:r>
              <a:rPr lang="es-ES" sz="1400" dirty="0" err="1" smtClean="0"/>
              <a:t>token</a:t>
            </a:r>
            <a:r>
              <a:rPr lang="es-ES" sz="1400" dirty="0" smtClean="0"/>
              <a:t> en la cabecera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899592" y="4509120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99592" y="414908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4. Servicio lee </a:t>
            </a:r>
            <a:r>
              <a:rPr lang="es-ES" sz="1400" dirty="0" err="1" smtClean="0"/>
              <a:t>token</a:t>
            </a:r>
            <a:r>
              <a:rPr lang="es-ES" sz="1400" dirty="0" smtClean="0"/>
              <a:t>, identifica usuario y lo autoriza a acceder al recurso</a:t>
            </a:r>
            <a:endParaRPr lang="es-ES" sz="1400" dirty="0"/>
          </a:p>
        </p:txBody>
      </p:sp>
      <p:sp>
        <p:nvSpPr>
          <p:cNvPr id="15" name="14 Elipse"/>
          <p:cNvSpPr/>
          <p:nvPr/>
        </p:nvSpPr>
        <p:spPr>
          <a:xfrm>
            <a:off x="3347864" y="188640"/>
            <a:ext cx="187220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563888" y="260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cliente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555776" y="134076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84380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22" name="21 Conector recto de flecha"/>
          <p:cNvCxnSpPr>
            <a:endCxn id="2" idx="0"/>
          </p:cNvCxnSpPr>
          <p:nvPr/>
        </p:nvCxnSpPr>
        <p:spPr>
          <a:xfrm>
            <a:off x="5220072" y="764704"/>
            <a:ext cx="14761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5148064" y="1628800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80424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292080" y="188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4000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2924944"/>
            <a:ext cx="50405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axios.get(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headers</a:t>
            </a:r>
            <a:r>
              <a:rPr lang="es-ES" dirty="0" smtClean="0"/>
              <a:t>:{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Authorization</a:t>
            </a:r>
            <a:r>
              <a:rPr lang="es-ES" dirty="0" smtClean="0"/>
              <a:t>: "</a:t>
            </a:r>
            <a:r>
              <a:rPr lang="es-ES" dirty="0" err="1" smtClean="0"/>
              <a:t>Bearer</a:t>
            </a:r>
            <a:r>
              <a:rPr lang="es-ES" dirty="0" smtClean="0"/>
              <a:t> </a:t>
            </a:r>
            <a:r>
              <a:rPr lang="es-ES" dirty="0" err="1" smtClean="0"/>
              <a:t>token</a:t>
            </a:r>
            <a:r>
              <a:rPr lang="es-ES" dirty="0" smtClean="0"/>
              <a:t>"</a:t>
            </a:r>
            <a:endParaRPr lang="es-ES" dirty="0" smtClean="0"/>
          </a:p>
          <a:p>
            <a:r>
              <a:rPr lang="es-ES" dirty="0" smtClean="0"/>
              <a:t>	}</a:t>
            </a:r>
            <a:endParaRPr lang="es-ES" dirty="0" smtClean="0"/>
          </a:p>
          <a:p>
            <a:r>
              <a:rPr lang="es-ES" dirty="0" smtClean="0"/>
              <a:t>})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843808" y="548680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axios.post(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username:user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password:pass</a:t>
            </a:r>
            <a:endParaRPr lang="es-ES" dirty="0" smtClean="0"/>
          </a:p>
          <a:p>
            <a:r>
              <a:rPr lang="es-ES" dirty="0" smtClean="0"/>
              <a:t>})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7647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obtención de </a:t>
            </a:r>
            <a:r>
              <a:rPr lang="es-ES" dirty="0" err="1" smtClean="0"/>
              <a:t>token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306896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envío del </a:t>
            </a:r>
            <a:r>
              <a:rPr lang="es-ES" dirty="0" err="1" smtClean="0"/>
              <a:t>token</a:t>
            </a:r>
            <a:r>
              <a:rPr lang="es-ES" dirty="0" smtClean="0"/>
              <a:t> en las llamadas a los recursos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1763688" y="11247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1907704" y="335699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458</Words>
  <Application>Microsoft Office PowerPoint</Application>
  <PresentationFormat>Presentación en pantalla (4:3)</PresentationFormat>
  <Paragraphs>109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13</cp:revision>
  <dcterms:created xsi:type="dcterms:W3CDTF">2025-05-20T07:46:52Z</dcterms:created>
  <dcterms:modified xsi:type="dcterms:W3CDTF">2025-06-16T10:09:34Z</dcterms:modified>
</cp:coreProperties>
</file>