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-Alta de nuevos cursos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988840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Alta de nuevos alumnos:</a:t>
            </a:r>
          </a:p>
          <a:p>
            <a:r>
              <a:rPr lang="es-ES" dirty="0" smtClean="0"/>
              <a:t>	</a:t>
            </a:r>
            <a:r>
              <a:rPr lang="es-ES" dirty="0" smtClean="0"/>
              <a:t>-Usuario y contraseña requeridos</a:t>
            </a:r>
          </a:p>
          <a:p>
            <a:r>
              <a:rPr lang="es-ES" dirty="0" smtClean="0"/>
              <a:t>	</a:t>
            </a:r>
            <a:r>
              <a:rPr lang="es-ES" dirty="0" smtClean="0"/>
              <a:t>-Contraseña mínimo 6 caracteres</a:t>
            </a:r>
          </a:p>
          <a:p>
            <a:r>
              <a:rPr lang="es-ES" dirty="0" smtClean="0"/>
              <a:t>	</a:t>
            </a:r>
            <a:r>
              <a:rPr lang="es-ES" dirty="0" smtClean="0"/>
              <a:t>-Email válido</a:t>
            </a:r>
          </a:p>
          <a:p>
            <a:r>
              <a:rPr lang="es-ES" dirty="0" smtClean="0"/>
              <a:t>	</a:t>
            </a:r>
            <a:r>
              <a:rPr lang="es-ES" dirty="0" smtClean="0"/>
              <a:t>-Edad entre 18 y 99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412776"/>
            <a:ext cx="684076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771800" y="1844824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4788024" y="1844824"/>
            <a:ext cx="0" cy="2880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71800" y="1484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curso: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691680" y="2780928"/>
            <a:ext cx="46085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763688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059832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6794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</a:t>
            </a:r>
            <a:endParaRPr lang="es-ES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691680" y="321297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84380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92392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00404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backend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98884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20811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src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9969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30892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controller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627784" y="47971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23556" y="48894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263691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67744" y="51211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33209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48064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clase por tabla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service</a:t>
            </a:r>
            <a:r>
              <a:rPr lang="es-ES" dirty="0" smtClean="0"/>
              <a:t> por cada clase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2007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controller</a:t>
            </a:r>
            <a:r>
              <a:rPr lang="es-ES" dirty="0" smtClean="0"/>
              <a:t> por funcionalidad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front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26876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13610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app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27687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236913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576028" y="564099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73325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191683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15988" y="5965032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260090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arjeta"/>
          <p:cNvSpPr/>
          <p:nvPr/>
        </p:nvSpPr>
        <p:spPr>
          <a:xfrm>
            <a:off x="4139952" y="3068960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27" name="26 Tarjeta"/>
          <p:cNvSpPr/>
          <p:nvPr/>
        </p:nvSpPr>
        <p:spPr>
          <a:xfrm>
            <a:off x="4139952" y="3501008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427984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29" name="28 Tarjeta"/>
          <p:cNvSpPr/>
          <p:nvPr/>
        </p:nvSpPr>
        <p:spPr>
          <a:xfrm>
            <a:off x="4211960" y="4653136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4572000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31" name="30 Tarjeta"/>
          <p:cNvSpPr/>
          <p:nvPr/>
        </p:nvSpPr>
        <p:spPr>
          <a:xfrm>
            <a:off x="4211960" y="5085184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63888" y="1844824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51920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</a:t>
            </a:r>
            <a:r>
              <a:rPr lang="es-ES" dirty="0" err="1" smtClean="0"/>
              <a:t>paises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6372200" y="980728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rescountries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3356992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835696" y="256490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" idx="3"/>
            <a:endCxn id="6" idx="7"/>
          </p:cNvCxnSpPr>
          <p:nvPr/>
        </p:nvCxnSpPr>
        <p:spPr>
          <a:xfrm flipH="1">
            <a:off x="1974284" y="2705302"/>
            <a:ext cx="1811056" cy="79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4716016" y="1453426"/>
            <a:ext cx="16561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004048" y="17008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563888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6086251" cy="31876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971600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59632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5580112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868144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99792" y="191683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2627784" y="2564904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771800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76056" y="227687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22048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2699792" y="4365104"/>
            <a:ext cx="266429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987824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matriculas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5486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DTOs</a:t>
            </a:r>
            <a:endParaRPr lang="es-ES" sz="2800" dirty="0"/>
          </a:p>
        </p:txBody>
      </p:sp>
      <p:sp>
        <p:nvSpPr>
          <p:cNvPr id="3" name="2 Rectángulo"/>
          <p:cNvSpPr/>
          <p:nvPr/>
        </p:nvSpPr>
        <p:spPr>
          <a:xfrm>
            <a:off x="467544" y="1916832"/>
            <a:ext cx="669674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endParaRPr lang="es-ES" dirty="0"/>
          </a:p>
        </p:txBody>
      </p:sp>
      <p:sp>
        <p:nvSpPr>
          <p:cNvPr id="5" name="4 Disco magnético"/>
          <p:cNvSpPr/>
          <p:nvPr/>
        </p:nvSpPr>
        <p:spPr>
          <a:xfrm>
            <a:off x="7812360" y="2780928"/>
            <a:ext cx="936104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22007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58011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repository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05983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41987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55576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8" idx="3"/>
            <a:endCxn id="6" idx="1"/>
          </p:cNvCxnSpPr>
          <p:nvPr/>
        </p:nvCxnSpPr>
        <p:spPr>
          <a:xfrm>
            <a:off x="4716016" y="3032956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572000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483768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79512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50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95736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DTOs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105</Words>
  <Application>Microsoft Office PowerPoint</Application>
  <PresentationFormat>Presentación en pantalla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8</cp:revision>
  <dcterms:created xsi:type="dcterms:W3CDTF">2025-05-20T07:46:52Z</dcterms:created>
  <dcterms:modified xsi:type="dcterms:W3CDTF">2025-06-04T10:19:08Z</dcterms:modified>
</cp:coreProperties>
</file>