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69FC-6EB1-47AB-8813-DDC7DA905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2BA0F-EAD9-4B11-91D4-208FFD03B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EA39E-C136-4228-B517-C6AAFDE6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BE9E-D95B-4DCF-A0E8-0BB7AB1B73D8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4704B-1BE7-43C0-A2C7-71BB9F9B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9532A-A958-4DFE-A532-5809346B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8D54-E345-4CD1-A90C-3C523307B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3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231C-D361-438D-87C3-DB00B6DD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5B125-6F7A-4BCC-9C0C-DF6E27F9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D73FF-6906-4B63-8BF4-014877C0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BE9E-D95B-4DCF-A0E8-0BB7AB1B73D8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B0670-89EE-4A86-929C-FB3093E3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3B75B-192D-4E88-B145-46152449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8D54-E345-4CD1-A90C-3C523307B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74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7C898-715A-4BD7-81AC-C9F41EF11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5E47C-90E5-42A4-978A-EEA17ADB9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0BFA4-4EAE-4053-8152-6F0FA353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BE9E-D95B-4DCF-A0E8-0BB7AB1B73D8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3D11-0CAC-4C34-AFFF-421E0A6B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D443D-80EA-40B2-8F46-0809DFA6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8D54-E345-4CD1-A90C-3C523307B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5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0530-5940-4E68-BA87-1B8066CD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CC0AA-2C0B-4881-AD58-2C004DEA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427E9-5C8D-4FE7-AA0E-0B781FBD8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BE9E-D95B-4DCF-A0E8-0BB7AB1B73D8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0BAD9-AB7D-40DB-9314-ADAAD683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91FE1-AE57-47CE-981A-08456FF7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8D54-E345-4CD1-A90C-3C523307B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88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9300-3A8F-44EF-ABBF-E2C7AA7A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22628-A0C5-4F6D-B300-9A657CFD5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38F6-9F18-4709-8FE6-C0CA0C2C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BE9E-D95B-4DCF-A0E8-0BB7AB1B73D8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73EBA-DB3E-44BB-9605-9CEDB9B9F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572E6-303B-4619-8EC7-696D5559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8D54-E345-4CD1-A90C-3C523307B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46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E508-9C23-4098-BA7B-56A87F15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663E2-5AA3-4BF0-9AE9-C8F21279F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31690-0F74-4286-8F14-BB56627B3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5B1D7-9738-491C-A7CF-A33323EA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BE9E-D95B-4DCF-A0E8-0BB7AB1B73D8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7A553-2755-4A88-B99B-1EFF6348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3CDE0-2BD5-40D3-BE6C-2EAC17C4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8D54-E345-4CD1-A90C-3C523307B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03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456E-BD14-4B97-9EC6-DB614421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F1844-0169-4B5F-AA49-216579090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ABC10-00B4-4D1C-8610-20723969F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97606-1BB6-4E19-8E76-77E2FE12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D7169-87C4-4A99-BA58-F77BECD95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A48F9-8647-4070-BE51-8C6821DB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BE9E-D95B-4DCF-A0E8-0BB7AB1B73D8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0CC21-4056-4B70-85E1-57D99B43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F8DF4-9AB5-47EF-A0A3-BF6C288D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8D54-E345-4CD1-A90C-3C523307B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53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22F3-A9BA-404B-81FC-8DAB3040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AC630-4F52-4055-B519-70CDCEB1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BE9E-D95B-4DCF-A0E8-0BB7AB1B73D8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30BED-CA62-49A8-BEF4-3FEE33F5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A0262-2172-4DFD-9E16-9CCC5DA3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8D54-E345-4CD1-A90C-3C523307B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15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39C5E-6D06-49EF-9FA2-183D04AA9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BE9E-D95B-4DCF-A0E8-0BB7AB1B73D8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8AA47-1DCD-405A-BA2A-BEA4765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4493F-19A0-4DA4-BD0D-8D3875FD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8D54-E345-4CD1-A90C-3C523307B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49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C511-2320-4DB8-8C2B-E4300226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C344-2A2F-4B35-94B5-245AA8417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B2295-905C-4503-AA8B-54EB02A15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B0B7C-E31C-42B2-A22F-B86F701F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BE9E-D95B-4DCF-A0E8-0BB7AB1B73D8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03E7F-82AA-4D9D-B723-8A4CA056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7F99A-4861-4C48-B6EB-B10DCDBF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8D54-E345-4CD1-A90C-3C523307B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60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28CE-5C31-43DD-AA60-E07CE50B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DA5D9-B0AE-4F10-A406-12D7874F2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3C495-DBCB-4E3E-99A9-1022E4B25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1B382-B607-476C-9C9D-5EC8B3BD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BE9E-D95B-4DCF-A0E8-0BB7AB1B73D8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297FD-9382-4D41-B134-BC5E6291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1BA86-3F04-42FA-A036-54257690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8D54-E345-4CD1-A90C-3C523307B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85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1584B-1F43-4387-96E6-EA79255C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5D335-01E9-437E-9401-01349B192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16FF1-90F4-4CD0-9670-7590DDD24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5BE9E-D95B-4DCF-A0E8-0BB7AB1B73D8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D8033-5625-4582-A91D-1CB6452FC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B3819-FF5F-4F3A-9073-E55EC1A97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48D54-E345-4CD1-A90C-3C523307B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85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C427220-6E5F-4621-BFBB-A029689EC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43450" cy="962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E1CED2-4C07-4CCD-8E92-9B906E648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750" y="-2775"/>
            <a:ext cx="959250" cy="9592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B68842-64E7-48FC-ACA6-7B563CB2D0BC}"/>
              </a:ext>
            </a:extLst>
          </p:cNvPr>
          <p:cNvSpPr txBox="1"/>
          <p:nvPr/>
        </p:nvSpPr>
        <p:spPr>
          <a:xfrm>
            <a:off x="5384800" y="124178"/>
            <a:ext cx="515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T. Patel Department of 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 and Communication Engineering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747B4F-DF58-446C-AA04-625131E936C8}"/>
              </a:ext>
            </a:extLst>
          </p:cNvPr>
          <p:cNvSpPr txBox="1"/>
          <p:nvPr/>
        </p:nvSpPr>
        <p:spPr>
          <a:xfrm>
            <a:off x="0" y="228928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Detector Using Arduino </a:t>
            </a:r>
          </a:p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GUI &amp; App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280C04-01BB-491F-9E2F-C30AC1C88B57}"/>
              </a:ext>
            </a:extLst>
          </p:cNvPr>
          <p:cNvSpPr txBox="1"/>
          <p:nvPr/>
        </p:nvSpPr>
        <p:spPr>
          <a:xfrm>
            <a:off x="4216400" y="1437564"/>
            <a:ext cx="3747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EC249 MINI PROJECT-II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74F45C-E279-4DF8-B2D2-9355B062BAF5}"/>
              </a:ext>
            </a:extLst>
          </p:cNvPr>
          <p:cNvSpPr txBox="1"/>
          <p:nvPr/>
        </p:nvSpPr>
        <p:spPr>
          <a:xfrm>
            <a:off x="819502" y="4763404"/>
            <a:ext cx="3104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BY:   </a:t>
            </a: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Amartya Singh(17EC088)</a:t>
            </a: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17ec088@charusat.edu.in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C08DA5-8BD5-430E-8AD3-C86E573612B7}"/>
              </a:ext>
            </a:extLst>
          </p:cNvPr>
          <p:cNvSpPr txBox="1"/>
          <p:nvPr/>
        </p:nvSpPr>
        <p:spPr>
          <a:xfrm>
            <a:off x="7964311" y="4763404"/>
            <a:ext cx="3285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 OF:</a:t>
            </a:r>
          </a:p>
          <a:p>
            <a:pPr algn="ctr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VISHAL TANK</a:t>
            </a: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vishaltank.ec@charusat.edu.in</a:t>
            </a:r>
          </a:p>
        </p:txBody>
      </p:sp>
    </p:spTree>
    <p:extLst>
      <p:ext uri="{BB962C8B-B14F-4D97-AF65-F5344CB8AC3E}">
        <p14:creationId xmlns:p14="http://schemas.microsoft.com/office/powerpoint/2010/main" val="100925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D3DA31-9222-474E-91B4-B472F89BC4A2}"/>
              </a:ext>
            </a:extLst>
          </p:cNvPr>
          <p:cNvSpPr txBox="1"/>
          <p:nvPr/>
        </p:nvSpPr>
        <p:spPr>
          <a:xfrm>
            <a:off x="1388533" y="1351508"/>
            <a:ext cx="105889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have a look at Programming part of project</a:t>
            </a:r>
          </a:p>
        </p:txBody>
      </p:sp>
    </p:spTree>
    <p:extLst>
      <p:ext uri="{BB962C8B-B14F-4D97-AF65-F5344CB8AC3E}">
        <p14:creationId xmlns:p14="http://schemas.microsoft.com/office/powerpoint/2010/main" val="220839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FA30B-1F8A-49FB-8D7C-D0AF8A5FF73E}"/>
              </a:ext>
            </a:extLst>
          </p:cNvPr>
          <p:cNvSpPr txBox="1"/>
          <p:nvPr/>
        </p:nvSpPr>
        <p:spPr>
          <a:xfrm>
            <a:off x="643467" y="237067"/>
            <a:ext cx="11085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headers, defining pins &amp; global variables &amp; void setup()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53622-14D6-46E6-BE5E-A98F3E462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9" y="1106311"/>
            <a:ext cx="11698605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0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E9C42E-A2D7-4AD7-8C97-2F3C0278135A}"/>
              </a:ext>
            </a:extLst>
          </p:cNvPr>
          <p:cNvSpPr txBox="1"/>
          <p:nvPr/>
        </p:nvSpPr>
        <p:spPr>
          <a:xfrm>
            <a:off x="304800" y="191910"/>
            <a:ext cx="11672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loop() will control based on instructions received from APP via Bluetooth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AAB6C-3FA9-4ABD-9005-00401196A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19" y="926504"/>
            <a:ext cx="8909403" cy="57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0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16974F-C57A-4DD0-BCD7-E88EC9878382}"/>
              </a:ext>
            </a:extLst>
          </p:cNvPr>
          <p:cNvSpPr txBox="1"/>
          <p:nvPr/>
        </p:nvSpPr>
        <p:spPr>
          <a:xfrm>
            <a:off x="0" y="90311"/>
            <a:ext cx="1105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to sweep servo in automatic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BA898-6764-471F-B0D0-5F48D1124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6" y="556930"/>
            <a:ext cx="10374488" cy="630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0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CBB7D7-DFC3-458A-B364-FF0F7DB88D9C}"/>
              </a:ext>
            </a:extLst>
          </p:cNvPr>
          <p:cNvSpPr txBox="1"/>
          <p:nvPr/>
        </p:nvSpPr>
        <p:spPr>
          <a:xfrm>
            <a:off x="0" y="156080"/>
            <a:ext cx="10385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to sweep servo in manual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56D2D9-C2BA-41C9-88F2-8CB6CCA75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78" y="1036203"/>
            <a:ext cx="5546019" cy="566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4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A7F368-7B74-4143-B26F-0132BFC58609}"/>
              </a:ext>
            </a:extLst>
          </p:cNvPr>
          <p:cNvSpPr txBox="1"/>
          <p:nvPr/>
        </p:nvSpPr>
        <p:spPr>
          <a:xfrm>
            <a:off x="0" y="0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to calculate distance of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74A6F-60AA-4FBB-ACB8-2ADDC7EDB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3" y="684691"/>
            <a:ext cx="11303867" cy="428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E1DBA-3410-48CC-A872-0239B06004BD}"/>
              </a:ext>
            </a:extLst>
          </p:cNvPr>
          <p:cNvSpPr txBox="1"/>
          <p:nvPr/>
        </p:nvSpPr>
        <p:spPr>
          <a:xfrm>
            <a:off x="1535289" y="428978"/>
            <a:ext cx="990035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Android application is developed using a software named as</a:t>
            </a:r>
            <a:r>
              <a:rPr lang="en-IN" sz="6000" dirty="0">
                <a:solidFill>
                  <a:srgbClr val="FF0000"/>
                </a:solidFill>
              </a:rPr>
              <a:t> processing </a:t>
            </a:r>
            <a:r>
              <a:rPr lang="en-IN" sz="6000" dirty="0"/>
              <a:t>So codes were auto generated by that software only.</a:t>
            </a:r>
          </a:p>
        </p:txBody>
      </p:sp>
    </p:spTree>
    <p:extLst>
      <p:ext uri="{BB962C8B-B14F-4D97-AF65-F5344CB8AC3E}">
        <p14:creationId xmlns:p14="http://schemas.microsoft.com/office/powerpoint/2010/main" val="71214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671B3-3E48-4370-9C10-84C7CC14D919}"/>
              </a:ext>
            </a:extLst>
          </p:cNvPr>
          <p:cNvSpPr txBox="1"/>
          <p:nvPr/>
        </p:nvSpPr>
        <p:spPr>
          <a:xfrm>
            <a:off x="5297310" y="270933"/>
            <a:ext cx="1597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D7FD0-A902-4EC7-A492-AFBC5956A037}"/>
              </a:ext>
            </a:extLst>
          </p:cNvPr>
          <p:cNvSpPr txBox="1"/>
          <p:nvPr/>
        </p:nvSpPr>
        <p:spPr>
          <a:xfrm>
            <a:off x="778933" y="1185333"/>
            <a:ext cx="101712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HC-SR04 data sheet: </a:t>
            </a:r>
            <a:r>
              <a:rPr lang="en-IN" u="sng" dirty="0">
                <a:solidFill>
                  <a:schemeClr val="accent1"/>
                </a:solidFill>
              </a:rPr>
              <a:t>https://components101.com/ultrasonic-sensor-working-pinout-datasheet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HC 05 data sheet: </a:t>
            </a:r>
            <a:r>
              <a:rPr lang="en-IN" u="sng" dirty="0">
                <a:solidFill>
                  <a:schemeClr val="accent1"/>
                </a:solidFill>
              </a:rPr>
              <a:t>https://components101.com/wireless/hc-06-bluetooth-module-pinout-datasheet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SG 90 data sheet: </a:t>
            </a:r>
            <a:r>
              <a:rPr lang="en-IN" u="sng" dirty="0">
                <a:solidFill>
                  <a:schemeClr val="accent1"/>
                </a:solidFill>
              </a:rPr>
              <a:t>https://components101.com/servo-motor-basics-pinout-datasheet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Processing: </a:t>
            </a:r>
            <a:r>
              <a:rPr lang="en-IN" u="sng" dirty="0">
                <a:solidFill>
                  <a:schemeClr val="accent1"/>
                </a:solidFill>
              </a:rPr>
              <a:t>https://processing.org/</a:t>
            </a:r>
          </a:p>
        </p:txBody>
      </p:sp>
    </p:spTree>
    <p:extLst>
      <p:ext uri="{BB962C8B-B14F-4D97-AF65-F5344CB8AC3E}">
        <p14:creationId xmlns:p14="http://schemas.microsoft.com/office/powerpoint/2010/main" val="162389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169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AMARTYA SINGH</dc:creator>
  <cp:lastModifiedBy>AMARTYA SINGH</cp:lastModifiedBy>
  <cp:revision>7</cp:revision>
  <dcterms:created xsi:type="dcterms:W3CDTF">2019-03-03T16:17:58Z</dcterms:created>
  <dcterms:modified xsi:type="dcterms:W3CDTF">2019-03-03T17:19:11Z</dcterms:modified>
</cp:coreProperties>
</file>