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841F9-7BCF-4D5A-B0F5-906A0D0953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87B290-30C4-4F71-880F-131F0B188A49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Introduction</a:t>
          </a:r>
        </a:p>
      </dgm:t>
    </dgm:pt>
    <dgm:pt modelId="{5EDF0D8D-701B-4992-A12F-5723863583B0}" type="parTrans" cxnId="{42C1DE31-B973-44AA-989A-D415E8BAA618}">
      <dgm:prSet/>
      <dgm:spPr/>
      <dgm:t>
        <a:bodyPr/>
        <a:lstStyle/>
        <a:p>
          <a:endParaRPr lang="en-IN"/>
        </a:p>
      </dgm:t>
    </dgm:pt>
    <dgm:pt modelId="{9855344A-2DE8-44CC-B195-4255E7333B16}" type="sibTrans" cxnId="{42C1DE31-B973-44AA-989A-D415E8BAA618}">
      <dgm:prSet/>
      <dgm:spPr>
        <a:solidFill>
          <a:schemeClr val="tx1">
            <a:lumMod val="95000"/>
            <a:lumOff val="5000"/>
            <a:alpha val="90000"/>
          </a:schemeClr>
        </a:solidFill>
      </dgm:spPr>
      <dgm:t>
        <a:bodyPr/>
        <a:lstStyle/>
        <a:p>
          <a:endParaRPr lang="en-IN"/>
        </a:p>
      </dgm:t>
    </dgm:pt>
    <dgm:pt modelId="{D26B753A-8B50-4757-9C59-9851E3EE1728}">
      <dgm:prSet phldrT="[Text]"/>
      <dgm:spPr>
        <a:solidFill>
          <a:schemeClr val="accent5"/>
        </a:solidFill>
      </dgm:spPr>
      <dgm:t>
        <a:bodyPr/>
        <a:lstStyle/>
        <a:p>
          <a:r>
            <a:rPr lang="en-IN" dirty="0"/>
            <a:t>Block Diagram</a:t>
          </a:r>
        </a:p>
      </dgm:t>
    </dgm:pt>
    <dgm:pt modelId="{FD51B67A-3E43-4C77-870A-48112FACFF6D}" type="parTrans" cxnId="{7AA01AF6-FF9F-4CE0-93EB-2963F7010613}">
      <dgm:prSet/>
      <dgm:spPr/>
      <dgm:t>
        <a:bodyPr/>
        <a:lstStyle/>
        <a:p>
          <a:endParaRPr lang="en-IN"/>
        </a:p>
      </dgm:t>
    </dgm:pt>
    <dgm:pt modelId="{45810714-BCA8-4FE4-B40D-F26FA21237D2}" type="sibTrans" cxnId="{7AA01AF6-FF9F-4CE0-93EB-2963F7010613}">
      <dgm:prSet/>
      <dgm:spPr>
        <a:solidFill>
          <a:schemeClr val="bg2">
            <a:lumMod val="10000"/>
            <a:alpha val="90000"/>
          </a:schemeClr>
        </a:solidFill>
      </dgm:spPr>
      <dgm:t>
        <a:bodyPr/>
        <a:lstStyle/>
        <a:p>
          <a:endParaRPr lang="en-IN"/>
        </a:p>
      </dgm:t>
    </dgm:pt>
    <dgm:pt modelId="{0BD96F8F-75D7-40DE-9672-7741B90AFB18}">
      <dgm:prSet phldrT="[Text]"/>
      <dgm:spPr>
        <a:solidFill>
          <a:schemeClr val="accent3"/>
        </a:solidFill>
      </dgm:spPr>
      <dgm:t>
        <a:bodyPr/>
        <a:lstStyle/>
        <a:p>
          <a:r>
            <a:rPr lang="en-IN" dirty="0"/>
            <a:t>Circuit Diagram</a:t>
          </a:r>
        </a:p>
      </dgm:t>
    </dgm:pt>
    <dgm:pt modelId="{4E713278-C4AA-4AA3-BBA8-E244F3707C4B}" type="parTrans" cxnId="{36A19713-5E18-4C80-9FD1-4F91D1FD417F}">
      <dgm:prSet/>
      <dgm:spPr/>
      <dgm:t>
        <a:bodyPr/>
        <a:lstStyle/>
        <a:p>
          <a:endParaRPr lang="en-IN"/>
        </a:p>
      </dgm:t>
    </dgm:pt>
    <dgm:pt modelId="{100EFB94-DA90-4ACD-BA52-101FF58DDB65}" type="sibTrans" cxnId="{36A19713-5E18-4C80-9FD1-4F91D1FD417F}">
      <dgm:prSet/>
      <dgm:spPr>
        <a:solidFill>
          <a:schemeClr val="bg2">
            <a:lumMod val="10000"/>
            <a:alpha val="90000"/>
          </a:schemeClr>
        </a:solidFill>
      </dgm:spPr>
      <dgm:t>
        <a:bodyPr/>
        <a:lstStyle/>
        <a:p>
          <a:endParaRPr lang="en-IN"/>
        </a:p>
      </dgm:t>
    </dgm:pt>
    <dgm:pt modelId="{42294B49-DEA6-445E-962C-98ABE2CC1FFA}">
      <dgm:prSet phldrT="[Text]"/>
      <dgm:spPr>
        <a:solidFill>
          <a:schemeClr val="accent2"/>
        </a:solidFill>
      </dgm:spPr>
      <dgm:t>
        <a:bodyPr/>
        <a:lstStyle/>
        <a:p>
          <a:r>
            <a:rPr lang="en-IN" dirty="0"/>
            <a:t>Applications</a:t>
          </a:r>
        </a:p>
      </dgm:t>
    </dgm:pt>
    <dgm:pt modelId="{C02A9CD4-27D2-4A39-B375-1D30D10091D2}" type="parTrans" cxnId="{3A0F96C1-2F47-467A-B655-07F5E6801725}">
      <dgm:prSet/>
      <dgm:spPr/>
      <dgm:t>
        <a:bodyPr/>
        <a:lstStyle/>
        <a:p>
          <a:endParaRPr lang="en-IN"/>
        </a:p>
      </dgm:t>
    </dgm:pt>
    <dgm:pt modelId="{9A680A06-953E-4660-B7A6-8FF9487AFCED}" type="sibTrans" cxnId="{3A0F96C1-2F47-467A-B655-07F5E6801725}">
      <dgm:prSet/>
      <dgm:spPr/>
      <dgm:t>
        <a:bodyPr/>
        <a:lstStyle/>
        <a:p>
          <a:endParaRPr lang="en-IN"/>
        </a:p>
      </dgm:t>
    </dgm:pt>
    <dgm:pt modelId="{FCAE8BA8-0633-4C32-A872-7AF6209F2FB3}" type="pres">
      <dgm:prSet presAssocID="{C53841F9-7BCF-4D5A-B0F5-906A0D095351}" presName="outerComposite" presStyleCnt="0">
        <dgm:presLayoutVars>
          <dgm:chMax val="5"/>
          <dgm:dir/>
          <dgm:resizeHandles val="exact"/>
        </dgm:presLayoutVars>
      </dgm:prSet>
      <dgm:spPr/>
    </dgm:pt>
    <dgm:pt modelId="{7D1C8F09-FA3E-4FC2-861D-A60E176F39AC}" type="pres">
      <dgm:prSet presAssocID="{C53841F9-7BCF-4D5A-B0F5-906A0D095351}" presName="dummyMaxCanvas" presStyleCnt="0">
        <dgm:presLayoutVars/>
      </dgm:prSet>
      <dgm:spPr/>
    </dgm:pt>
    <dgm:pt modelId="{3DF5055C-32CB-4447-807D-E0C97EB42C75}" type="pres">
      <dgm:prSet presAssocID="{C53841F9-7BCF-4D5A-B0F5-906A0D095351}" presName="FourNodes_1" presStyleLbl="node1" presStyleIdx="0" presStyleCnt="4" custLinFactNeighborX="-388" custLinFactNeighborY="3019">
        <dgm:presLayoutVars>
          <dgm:bulletEnabled val="1"/>
        </dgm:presLayoutVars>
      </dgm:prSet>
      <dgm:spPr/>
    </dgm:pt>
    <dgm:pt modelId="{C06873A2-0C75-47C0-ADB9-9F629E095649}" type="pres">
      <dgm:prSet presAssocID="{C53841F9-7BCF-4D5A-B0F5-906A0D095351}" presName="FourNodes_2" presStyleLbl="node1" presStyleIdx="1" presStyleCnt="4">
        <dgm:presLayoutVars>
          <dgm:bulletEnabled val="1"/>
        </dgm:presLayoutVars>
      </dgm:prSet>
      <dgm:spPr/>
    </dgm:pt>
    <dgm:pt modelId="{EBD2AAB8-FFC9-4196-AF79-207FFE52120E}" type="pres">
      <dgm:prSet presAssocID="{C53841F9-7BCF-4D5A-B0F5-906A0D095351}" presName="FourNodes_3" presStyleLbl="node1" presStyleIdx="2" presStyleCnt="4">
        <dgm:presLayoutVars>
          <dgm:bulletEnabled val="1"/>
        </dgm:presLayoutVars>
      </dgm:prSet>
      <dgm:spPr/>
    </dgm:pt>
    <dgm:pt modelId="{9A6BFA07-B683-4BC2-ADFF-3453B7122FEC}" type="pres">
      <dgm:prSet presAssocID="{C53841F9-7BCF-4D5A-B0F5-906A0D095351}" presName="FourNodes_4" presStyleLbl="node1" presStyleIdx="3" presStyleCnt="4">
        <dgm:presLayoutVars>
          <dgm:bulletEnabled val="1"/>
        </dgm:presLayoutVars>
      </dgm:prSet>
      <dgm:spPr/>
    </dgm:pt>
    <dgm:pt modelId="{247DF0DA-787F-4AC6-BC1E-4F8D6B5A6698}" type="pres">
      <dgm:prSet presAssocID="{C53841F9-7BCF-4D5A-B0F5-906A0D095351}" presName="FourConn_1-2" presStyleLbl="fgAccFollowNode1" presStyleIdx="0" presStyleCnt="3">
        <dgm:presLayoutVars>
          <dgm:bulletEnabled val="1"/>
        </dgm:presLayoutVars>
      </dgm:prSet>
      <dgm:spPr/>
    </dgm:pt>
    <dgm:pt modelId="{83C8E619-C1BE-4A28-B0B1-AAB06A61270D}" type="pres">
      <dgm:prSet presAssocID="{C53841F9-7BCF-4D5A-B0F5-906A0D095351}" presName="FourConn_2-3" presStyleLbl="fgAccFollowNode1" presStyleIdx="1" presStyleCnt="3">
        <dgm:presLayoutVars>
          <dgm:bulletEnabled val="1"/>
        </dgm:presLayoutVars>
      </dgm:prSet>
      <dgm:spPr/>
    </dgm:pt>
    <dgm:pt modelId="{37F0A5A1-71E8-419F-96BC-BBD8EFAC2B94}" type="pres">
      <dgm:prSet presAssocID="{C53841F9-7BCF-4D5A-B0F5-906A0D095351}" presName="FourConn_3-4" presStyleLbl="fgAccFollowNode1" presStyleIdx="2" presStyleCnt="3">
        <dgm:presLayoutVars>
          <dgm:bulletEnabled val="1"/>
        </dgm:presLayoutVars>
      </dgm:prSet>
      <dgm:spPr/>
    </dgm:pt>
    <dgm:pt modelId="{0CEC0A8F-BB67-4AA4-A86F-9FCDDBBE5C97}" type="pres">
      <dgm:prSet presAssocID="{C53841F9-7BCF-4D5A-B0F5-906A0D095351}" presName="FourNodes_1_text" presStyleLbl="node1" presStyleIdx="3" presStyleCnt="4">
        <dgm:presLayoutVars>
          <dgm:bulletEnabled val="1"/>
        </dgm:presLayoutVars>
      </dgm:prSet>
      <dgm:spPr/>
    </dgm:pt>
    <dgm:pt modelId="{511124CC-F410-45B4-9937-67A3A7EA1FE3}" type="pres">
      <dgm:prSet presAssocID="{C53841F9-7BCF-4D5A-B0F5-906A0D095351}" presName="FourNodes_2_text" presStyleLbl="node1" presStyleIdx="3" presStyleCnt="4">
        <dgm:presLayoutVars>
          <dgm:bulletEnabled val="1"/>
        </dgm:presLayoutVars>
      </dgm:prSet>
      <dgm:spPr/>
    </dgm:pt>
    <dgm:pt modelId="{EA2A64E0-FF63-4405-BBE0-80DF6E287C3F}" type="pres">
      <dgm:prSet presAssocID="{C53841F9-7BCF-4D5A-B0F5-906A0D095351}" presName="FourNodes_3_text" presStyleLbl="node1" presStyleIdx="3" presStyleCnt="4">
        <dgm:presLayoutVars>
          <dgm:bulletEnabled val="1"/>
        </dgm:presLayoutVars>
      </dgm:prSet>
      <dgm:spPr/>
    </dgm:pt>
    <dgm:pt modelId="{559713DE-971C-4C29-9838-2CE699471417}" type="pres">
      <dgm:prSet presAssocID="{C53841F9-7BCF-4D5A-B0F5-906A0D09535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533740E-D2E6-448D-A75E-4146E2CDEFD8}" type="presOf" srcId="{42294B49-DEA6-445E-962C-98ABE2CC1FFA}" destId="{9A6BFA07-B683-4BC2-ADFF-3453B7122FEC}" srcOrd="0" destOrd="0" presId="urn:microsoft.com/office/officeart/2005/8/layout/vProcess5"/>
    <dgm:cxn modelId="{73F62A10-4F7A-4824-AF82-09D483EE98B7}" type="presOf" srcId="{7187B290-30C4-4F71-880F-131F0B188A49}" destId="{0CEC0A8F-BB67-4AA4-A86F-9FCDDBBE5C97}" srcOrd="1" destOrd="0" presId="urn:microsoft.com/office/officeart/2005/8/layout/vProcess5"/>
    <dgm:cxn modelId="{36A19713-5E18-4C80-9FD1-4F91D1FD417F}" srcId="{C53841F9-7BCF-4D5A-B0F5-906A0D095351}" destId="{0BD96F8F-75D7-40DE-9672-7741B90AFB18}" srcOrd="2" destOrd="0" parTransId="{4E713278-C4AA-4AA3-BBA8-E244F3707C4B}" sibTransId="{100EFB94-DA90-4ACD-BA52-101FF58DDB65}"/>
    <dgm:cxn modelId="{694AA724-6769-4B8F-94AB-21C85B0B446D}" type="presOf" srcId="{9855344A-2DE8-44CC-B195-4255E7333B16}" destId="{247DF0DA-787F-4AC6-BC1E-4F8D6B5A6698}" srcOrd="0" destOrd="0" presId="urn:microsoft.com/office/officeart/2005/8/layout/vProcess5"/>
    <dgm:cxn modelId="{42C1DE31-B973-44AA-989A-D415E8BAA618}" srcId="{C53841F9-7BCF-4D5A-B0F5-906A0D095351}" destId="{7187B290-30C4-4F71-880F-131F0B188A49}" srcOrd="0" destOrd="0" parTransId="{5EDF0D8D-701B-4992-A12F-5723863583B0}" sibTransId="{9855344A-2DE8-44CC-B195-4255E7333B16}"/>
    <dgm:cxn modelId="{3A26C436-C0DF-4A65-A4EA-3343BD3FE771}" type="presOf" srcId="{D26B753A-8B50-4757-9C59-9851E3EE1728}" destId="{511124CC-F410-45B4-9937-67A3A7EA1FE3}" srcOrd="1" destOrd="0" presId="urn:microsoft.com/office/officeart/2005/8/layout/vProcess5"/>
    <dgm:cxn modelId="{EFB4D16C-BD16-422C-A257-6FE563EF4BDB}" type="presOf" srcId="{45810714-BCA8-4FE4-B40D-F26FA21237D2}" destId="{83C8E619-C1BE-4A28-B0B1-AAB06A61270D}" srcOrd="0" destOrd="0" presId="urn:microsoft.com/office/officeart/2005/8/layout/vProcess5"/>
    <dgm:cxn modelId="{B8139BBD-A269-4224-BA7E-3C3193FCBB67}" type="presOf" srcId="{7187B290-30C4-4F71-880F-131F0B188A49}" destId="{3DF5055C-32CB-4447-807D-E0C97EB42C75}" srcOrd="0" destOrd="0" presId="urn:microsoft.com/office/officeart/2005/8/layout/vProcess5"/>
    <dgm:cxn modelId="{3A0F96C1-2F47-467A-B655-07F5E6801725}" srcId="{C53841F9-7BCF-4D5A-B0F5-906A0D095351}" destId="{42294B49-DEA6-445E-962C-98ABE2CC1FFA}" srcOrd="3" destOrd="0" parTransId="{C02A9CD4-27D2-4A39-B375-1D30D10091D2}" sibTransId="{9A680A06-953E-4660-B7A6-8FF9487AFCED}"/>
    <dgm:cxn modelId="{ABE7DBD0-833A-4191-B44B-FC9E3FC32A28}" type="presOf" srcId="{D26B753A-8B50-4757-9C59-9851E3EE1728}" destId="{C06873A2-0C75-47C0-ADB9-9F629E095649}" srcOrd="0" destOrd="0" presId="urn:microsoft.com/office/officeart/2005/8/layout/vProcess5"/>
    <dgm:cxn modelId="{9E813EEF-CC95-41B7-B00F-60CA295AF575}" type="presOf" srcId="{100EFB94-DA90-4ACD-BA52-101FF58DDB65}" destId="{37F0A5A1-71E8-419F-96BC-BBD8EFAC2B94}" srcOrd="0" destOrd="0" presId="urn:microsoft.com/office/officeart/2005/8/layout/vProcess5"/>
    <dgm:cxn modelId="{E34B48F3-1BA7-4C33-B4BC-AF55B4626FD5}" type="presOf" srcId="{42294B49-DEA6-445E-962C-98ABE2CC1FFA}" destId="{559713DE-971C-4C29-9838-2CE699471417}" srcOrd="1" destOrd="0" presId="urn:microsoft.com/office/officeart/2005/8/layout/vProcess5"/>
    <dgm:cxn modelId="{398D99F3-8C8C-41A6-B477-716D4841EBC1}" type="presOf" srcId="{C53841F9-7BCF-4D5A-B0F5-906A0D095351}" destId="{FCAE8BA8-0633-4C32-A872-7AF6209F2FB3}" srcOrd="0" destOrd="0" presId="urn:microsoft.com/office/officeart/2005/8/layout/vProcess5"/>
    <dgm:cxn modelId="{7AA01AF6-FF9F-4CE0-93EB-2963F7010613}" srcId="{C53841F9-7BCF-4D5A-B0F5-906A0D095351}" destId="{D26B753A-8B50-4757-9C59-9851E3EE1728}" srcOrd="1" destOrd="0" parTransId="{FD51B67A-3E43-4C77-870A-48112FACFF6D}" sibTransId="{45810714-BCA8-4FE4-B40D-F26FA21237D2}"/>
    <dgm:cxn modelId="{DDE09DFD-504B-441C-BB3F-C83850151E2E}" type="presOf" srcId="{0BD96F8F-75D7-40DE-9672-7741B90AFB18}" destId="{EA2A64E0-FF63-4405-BBE0-80DF6E287C3F}" srcOrd="1" destOrd="0" presId="urn:microsoft.com/office/officeart/2005/8/layout/vProcess5"/>
    <dgm:cxn modelId="{E6D9F9FD-00DA-483B-B37F-46A1A075BD15}" type="presOf" srcId="{0BD96F8F-75D7-40DE-9672-7741B90AFB18}" destId="{EBD2AAB8-FFC9-4196-AF79-207FFE52120E}" srcOrd="0" destOrd="0" presId="urn:microsoft.com/office/officeart/2005/8/layout/vProcess5"/>
    <dgm:cxn modelId="{9031403F-FEB2-45C2-855E-247F0F059221}" type="presParOf" srcId="{FCAE8BA8-0633-4C32-A872-7AF6209F2FB3}" destId="{7D1C8F09-FA3E-4FC2-861D-A60E176F39AC}" srcOrd="0" destOrd="0" presId="urn:microsoft.com/office/officeart/2005/8/layout/vProcess5"/>
    <dgm:cxn modelId="{D8EF17CE-48F8-4ACB-88F9-B420B99F3503}" type="presParOf" srcId="{FCAE8BA8-0633-4C32-A872-7AF6209F2FB3}" destId="{3DF5055C-32CB-4447-807D-E0C97EB42C75}" srcOrd="1" destOrd="0" presId="urn:microsoft.com/office/officeart/2005/8/layout/vProcess5"/>
    <dgm:cxn modelId="{8710C6EF-E1EA-4558-9927-CFF862FFD55E}" type="presParOf" srcId="{FCAE8BA8-0633-4C32-A872-7AF6209F2FB3}" destId="{C06873A2-0C75-47C0-ADB9-9F629E095649}" srcOrd="2" destOrd="0" presId="urn:microsoft.com/office/officeart/2005/8/layout/vProcess5"/>
    <dgm:cxn modelId="{99598ECC-443E-4BAD-8F7C-0A8FB47AE10B}" type="presParOf" srcId="{FCAE8BA8-0633-4C32-A872-7AF6209F2FB3}" destId="{EBD2AAB8-FFC9-4196-AF79-207FFE52120E}" srcOrd="3" destOrd="0" presId="urn:microsoft.com/office/officeart/2005/8/layout/vProcess5"/>
    <dgm:cxn modelId="{E4F79FDB-B9ED-4D41-A5F7-C7FC5231FBBC}" type="presParOf" srcId="{FCAE8BA8-0633-4C32-A872-7AF6209F2FB3}" destId="{9A6BFA07-B683-4BC2-ADFF-3453B7122FEC}" srcOrd="4" destOrd="0" presId="urn:microsoft.com/office/officeart/2005/8/layout/vProcess5"/>
    <dgm:cxn modelId="{1C008E92-51E8-4FDF-AD41-9859205B1F1F}" type="presParOf" srcId="{FCAE8BA8-0633-4C32-A872-7AF6209F2FB3}" destId="{247DF0DA-787F-4AC6-BC1E-4F8D6B5A6698}" srcOrd="5" destOrd="0" presId="urn:microsoft.com/office/officeart/2005/8/layout/vProcess5"/>
    <dgm:cxn modelId="{74FB03A8-5938-4ED6-9932-F9701FE6D07A}" type="presParOf" srcId="{FCAE8BA8-0633-4C32-A872-7AF6209F2FB3}" destId="{83C8E619-C1BE-4A28-B0B1-AAB06A61270D}" srcOrd="6" destOrd="0" presId="urn:microsoft.com/office/officeart/2005/8/layout/vProcess5"/>
    <dgm:cxn modelId="{0CA66D75-28E3-4FBC-878D-1E078C6B4EFE}" type="presParOf" srcId="{FCAE8BA8-0633-4C32-A872-7AF6209F2FB3}" destId="{37F0A5A1-71E8-419F-96BC-BBD8EFAC2B94}" srcOrd="7" destOrd="0" presId="urn:microsoft.com/office/officeart/2005/8/layout/vProcess5"/>
    <dgm:cxn modelId="{FEE5CB3D-5D27-44BC-AC64-4040A0584EB9}" type="presParOf" srcId="{FCAE8BA8-0633-4C32-A872-7AF6209F2FB3}" destId="{0CEC0A8F-BB67-4AA4-A86F-9FCDDBBE5C97}" srcOrd="8" destOrd="0" presId="urn:microsoft.com/office/officeart/2005/8/layout/vProcess5"/>
    <dgm:cxn modelId="{FB01C1D2-A362-48F4-AF52-087CABF8D38C}" type="presParOf" srcId="{FCAE8BA8-0633-4C32-A872-7AF6209F2FB3}" destId="{511124CC-F410-45B4-9937-67A3A7EA1FE3}" srcOrd="9" destOrd="0" presId="urn:microsoft.com/office/officeart/2005/8/layout/vProcess5"/>
    <dgm:cxn modelId="{E9FF6990-FF8A-46A3-B0EA-59F8637DBA99}" type="presParOf" srcId="{FCAE8BA8-0633-4C32-A872-7AF6209F2FB3}" destId="{EA2A64E0-FF63-4405-BBE0-80DF6E287C3F}" srcOrd="10" destOrd="0" presId="urn:microsoft.com/office/officeart/2005/8/layout/vProcess5"/>
    <dgm:cxn modelId="{E91E6E02-B28C-4B64-9620-1FFBAE70FC3F}" type="presParOf" srcId="{FCAE8BA8-0633-4C32-A872-7AF6209F2FB3}" destId="{559713DE-971C-4C29-9838-2CE69947141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5055C-32CB-4447-807D-E0C97EB42C75}">
      <dsp:nvSpPr>
        <dsp:cNvPr id="0" name=""/>
        <dsp:cNvSpPr/>
      </dsp:nvSpPr>
      <dsp:spPr>
        <a:xfrm>
          <a:off x="0" y="31940"/>
          <a:ext cx="5648960" cy="105799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Introduction</a:t>
          </a:r>
        </a:p>
      </dsp:txBody>
      <dsp:txXfrm>
        <a:off x="30988" y="62928"/>
        <a:ext cx="4417899" cy="996018"/>
      </dsp:txXfrm>
    </dsp:sp>
    <dsp:sp modelId="{C06873A2-0C75-47C0-ADB9-9F629E095649}">
      <dsp:nvSpPr>
        <dsp:cNvPr id="0" name=""/>
        <dsp:cNvSpPr/>
      </dsp:nvSpPr>
      <dsp:spPr>
        <a:xfrm>
          <a:off x="473100" y="1250357"/>
          <a:ext cx="5648960" cy="105799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Block Diagram</a:t>
          </a:r>
        </a:p>
      </dsp:txBody>
      <dsp:txXfrm>
        <a:off x="504088" y="1281345"/>
        <a:ext cx="4426187" cy="996018"/>
      </dsp:txXfrm>
    </dsp:sp>
    <dsp:sp modelId="{EBD2AAB8-FFC9-4196-AF79-207FFE52120E}">
      <dsp:nvSpPr>
        <dsp:cNvPr id="0" name=""/>
        <dsp:cNvSpPr/>
      </dsp:nvSpPr>
      <dsp:spPr>
        <a:xfrm>
          <a:off x="939139" y="2500714"/>
          <a:ext cx="5648960" cy="10579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Circuit Diagram</a:t>
          </a:r>
        </a:p>
      </dsp:txBody>
      <dsp:txXfrm>
        <a:off x="970127" y="2531702"/>
        <a:ext cx="4433248" cy="996018"/>
      </dsp:txXfrm>
    </dsp:sp>
    <dsp:sp modelId="{9A6BFA07-B683-4BC2-ADFF-3453B7122FEC}">
      <dsp:nvSpPr>
        <dsp:cNvPr id="0" name=""/>
        <dsp:cNvSpPr/>
      </dsp:nvSpPr>
      <dsp:spPr>
        <a:xfrm>
          <a:off x="1412240" y="3751072"/>
          <a:ext cx="5648960" cy="105799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Applications</a:t>
          </a:r>
        </a:p>
      </dsp:txBody>
      <dsp:txXfrm>
        <a:off x="1443228" y="3782060"/>
        <a:ext cx="4426187" cy="996018"/>
      </dsp:txXfrm>
    </dsp:sp>
    <dsp:sp modelId="{247DF0DA-787F-4AC6-BC1E-4F8D6B5A6698}">
      <dsp:nvSpPr>
        <dsp:cNvPr id="0" name=""/>
        <dsp:cNvSpPr/>
      </dsp:nvSpPr>
      <dsp:spPr>
        <a:xfrm>
          <a:off x="4961263" y="810327"/>
          <a:ext cx="687696" cy="68769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95000"/>
            <a:lumOff val="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5115995" y="810327"/>
        <a:ext cx="378232" cy="517491"/>
      </dsp:txXfrm>
    </dsp:sp>
    <dsp:sp modelId="{83C8E619-C1BE-4A28-B0B1-AAB06A61270D}">
      <dsp:nvSpPr>
        <dsp:cNvPr id="0" name=""/>
        <dsp:cNvSpPr/>
      </dsp:nvSpPr>
      <dsp:spPr>
        <a:xfrm>
          <a:off x="5434363" y="2060685"/>
          <a:ext cx="687696" cy="687696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1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5589095" y="2060685"/>
        <a:ext cx="378232" cy="517491"/>
      </dsp:txXfrm>
    </dsp:sp>
    <dsp:sp modelId="{37F0A5A1-71E8-419F-96BC-BBD8EFAC2B94}">
      <dsp:nvSpPr>
        <dsp:cNvPr id="0" name=""/>
        <dsp:cNvSpPr/>
      </dsp:nvSpPr>
      <dsp:spPr>
        <a:xfrm>
          <a:off x="5900403" y="3311042"/>
          <a:ext cx="687696" cy="687696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1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6055135" y="3311042"/>
        <a:ext cx="378232" cy="517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4DD9-5D51-4F36-9265-BD06B5FC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061E-67EF-4B76-A323-A8B290544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BC15-3D53-422A-90C4-0E5FAEB7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22AB-7B2B-4EA0-9466-5A99AA07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8742-F4C9-48A8-9FD1-374E6ED1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43F-43FB-4A8D-ACE5-AAC2B149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905B3-E30B-4C82-B8E2-B43A4C9A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4F7C-FDB3-4E58-925C-CAE8356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678A-A1BF-44B3-90C8-72C7F48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24D9-8228-4038-8D96-200F020D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7069C-B44B-4D1F-A148-5BC2EF00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921F-B22A-48A9-A30C-7872F1F0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FCB3-9955-4C82-8912-3D71E405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E68C-1A07-4FB1-A7FC-7CA452A2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09B-4A21-4058-9E63-098D1FE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7652-E62A-49E8-8AE3-5776332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318E-568D-4DA7-8670-B4E13F50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C4ED-5FBF-407A-8123-77619E99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C59B-B9EE-4CB4-A324-226B1162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2B44-4956-43AA-A000-AFCCEFF0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D3A-5CF1-4C7A-AE65-8A7A0585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1591-2918-4D54-89D2-3D6D90C7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80B0-4CA6-4087-B53F-3635F0E1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20A9-BFE6-42CE-8819-153E092D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2598-FAE7-44B0-AE0E-54FB327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4A91-4C54-423E-9BDE-9D48E1A5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E47C-0341-4E2E-8A64-8C56D410E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E3D53-6ED5-431C-8BD9-6ECF500D7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84001-7732-49DC-8615-1DB6824E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8519-7750-430E-B32A-885A8F26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42577-BA1E-43A9-884E-1E266EF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9CB2-BE62-4A8D-91FD-86913264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46F8C-4889-4317-9BD7-6F764621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CB3E9-6CB4-43C9-AA4F-A7E116EBA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4140A-382E-4BE4-8C05-47B57B34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2BA90-F79B-42B6-A679-8C1F2AA7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4EEF9-1675-457F-B06E-EA8643D4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834F3-20FB-44C3-860D-F39D27E9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FC615-A985-4DE3-BBDC-3402102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758-8606-4F0B-85A1-4055B1DC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16007-0B8B-4933-9D93-6CEF6B45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F0EBA-95B4-4EDE-96B9-C1E99CE5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C3BEC-AB6E-4C90-B80C-BE3B3522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3DB02-AD9F-461B-B757-8AE691E1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37377-E463-4BA0-BD38-9EF32931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E0E4-091A-4479-8E5A-AC58F13A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3053-6103-4853-AF8E-C48B09E8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5FA9-B688-4346-A88B-335F1A59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899CF-CAD6-46AB-AC2E-0584157D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354D-4886-4915-8FCE-A5E5C9D6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113B-243D-40CD-BB63-0971DB52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22C5-FB3E-4161-AA65-ACDB628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691-19F7-414A-B8DC-C4873A40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1CBCA-662E-4B30-ABCF-B4426BD3D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7802-6A50-4D69-B73D-EBE38442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CB2D-B63C-4400-89D5-607158E5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4421-FEBF-4DB3-BA8E-885E644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F3CE-1BE0-4605-B6FD-57C88BB7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28BC-F76A-4881-BD56-BBD4CFD9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F3BF-DE2E-44B8-9BDB-FEB39E25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5A14-14EC-4190-A2AD-B27153F32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1BCA-21E3-406C-B4FF-6ED639AC4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2F69-DFA3-44E5-A33F-F6978781C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eprolabs.com/index.php?title=Arduino_Mega_2560" TargetMode="External"/><Relationship Id="rId3" Type="http://schemas.openxmlformats.org/officeDocument/2006/relationships/hyperlink" Target="http://www.theengineeringprojects.com/2015/02/ultrasonic-sensor-library-proteus.html" TargetMode="External"/><Relationship Id="rId7" Type="http://schemas.openxmlformats.org/officeDocument/2006/relationships/hyperlink" Target="https://wiki.eprolabs.com/index.php?title=Micro_Servo_motor_SG90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.eprolabs.com/index.php?title=Ultrasonic_Sensor_SRF-05" TargetMode="External"/><Relationship Id="rId5" Type="http://schemas.openxmlformats.org/officeDocument/2006/relationships/hyperlink" Target="https://wiki.eprolabs.com/index.php?title=Bluetooth_Module_HC-05" TargetMode="External"/><Relationship Id="rId4" Type="http://schemas.openxmlformats.org/officeDocument/2006/relationships/hyperlink" Target="http://www.theengineeringprojects.com/2016/03/bluetooth-library-for-proteus.html" TargetMode="External"/><Relationship Id="rId9" Type="http://schemas.openxmlformats.org/officeDocument/2006/relationships/hyperlink" Target="https://maker.pro/arduino/projects/how-to-build-an-object-detector-with-arduino-using-an-hc-sr04-and-an-sg90-servo#project-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427220-6E5F-4621-BFBB-A029689E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345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1CED2-4C07-4CCD-8E92-9B906E64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750" y="-2775"/>
            <a:ext cx="959250" cy="959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68842-64E7-48FC-ACA6-7B563CB2D0BC}"/>
              </a:ext>
            </a:extLst>
          </p:cNvPr>
          <p:cNvSpPr txBox="1"/>
          <p:nvPr/>
        </p:nvSpPr>
        <p:spPr>
          <a:xfrm>
            <a:off x="5384800" y="124178"/>
            <a:ext cx="515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T. Patel Department of 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47B4F-DF58-446C-AA04-625131E936C8}"/>
              </a:ext>
            </a:extLst>
          </p:cNvPr>
          <p:cNvSpPr txBox="1"/>
          <p:nvPr/>
        </p:nvSpPr>
        <p:spPr>
          <a:xfrm>
            <a:off x="0" y="228928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 Using Arduino </a:t>
            </a:r>
          </a:p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GUI &amp;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80C04-01BB-491F-9E2F-C30AC1C88B57}"/>
              </a:ext>
            </a:extLst>
          </p:cNvPr>
          <p:cNvSpPr txBox="1"/>
          <p:nvPr/>
        </p:nvSpPr>
        <p:spPr>
          <a:xfrm>
            <a:off x="4216400" y="1437564"/>
            <a:ext cx="374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EC249 MINI PROJECT-II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4F45C-E279-4DF8-B2D2-9355B062BAF5}"/>
              </a:ext>
            </a:extLst>
          </p:cNvPr>
          <p:cNvSpPr txBox="1"/>
          <p:nvPr/>
        </p:nvSpPr>
        <p:spPr>
          <a:xfrm>
            <a:off x="819502" y="4763404"/>
            <a:ext cx="310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BY:   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Amartya Singh(17EC088)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17ec088@charusat.edu.in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08DA5-8BD5-430E-8AD3-C86E573612B7}"/>
              </a:ext>
            </a:extLst>
          </p:cNvPr>
          <p:cNvSpPr txBox="1"/>
          <p:nvPr/>
        </p:nvSpPr>
        <p:spPr>
          <a:xfrm>
            <a:off x="7964311" y="4763404"/>
            <a:ext cx="328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OF:</a:t>
            </a:r>
          </a:p>
          <a:p>
            <a:pPr algn="ctr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TANK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vishaltank.ec@charusat.edu.in</a:t>
            </a:r>
          </a:p>
        </p:txBody>
      </p:sp>
    </p:spTree>
    <p:extLst>
      <p:ext uri="{BB962C8B-B14F-4D97-AF65-F5344CB8AC3E}">
        <p14:creationId xmlns:p14="http://schemas.microsoft.com/office/powerpoint/2010/main" val="635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73CFED-CE79-420A-994C-762729929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68"/>
              </p:ext>
            </p:extLst>
          </p:nvPr>
        </p:nvGraphicFramePr>
        <p:xfrm>
          <a:off x="2565400" y="1343377"/>
          <a:ext cx="7061200" cy="4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5979B-728E-45F1-8F2D-A91129E1486B}"/>
              </a:ext>
            </a:extLst>
          </p:cNvPr>
          <p:cNvSpPr txBox="1"/>
          <p:nvPr/>
        </p:nvSpPr>
        <p:spPr>
          <a:xfrm>
            <a:off x="1422400" y="158044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Go With The Flow</a:t>
            </a:r>
          </a:p>
        </p:txBody>
      </p:sp>
    </p:spTree>
    <p:extLst>
      <p:ext uri="{BB962C8B-B14F-4D97-AF65-F5344CB8AC3E}">
        <p14:creationId xmlns:p14="http://schemas.microsoft.com/office/powerpoint/2010/main" val="89445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7DC5E-C53F-4344-9FE8-7D65034B2192}"/>
              </a:ext>
            </a:extLst>
          </p:cNvPr>
          <p:cNvSpPr txBox="1"/>
          <p:nvPr/>
        </p:nvSpPr>
        <p:spPr>
          <a:xfrm>
            <a:off x="4780845" y="180622"/>
            <a:ext cx="263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AE65F-39FF-48F4-B2CD-F7542140CDC5}"/>
              </a:ext>
            </a:extLst>
          </p:cNvPr>
          <p:cNvSpPr txBox="1"/>
          <p:nvPr/>
        </p:nvSpPr>
        <p:spPr>
          <a:xfrm>
            <a:off x="711200" y="983313"/>
            <a:ext cx="77328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detect the object which will enter in the deployed area of the sensor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work both in day &amp; night as it uses ultrasonic waves to detect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only tell the direction from where the object is approaching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in the similar manner of SONAR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scan the area of  180 degree at a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servo motor will be connected to the ultrasonic sensor which will control it’s movement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Bluetooth module is there to transfer data wirelessly to the mobile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 friendly GRAPH based GUI will be there on both PC and mobile to use this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DACA2-5D07-4F4F-B0BE-0E959547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89" y="2437342"/>
            <a:ext cx="3747911" cy="19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F2319-EAB7-4F05-B010-D7C98BB45BCD}"/>
              </a:ext>
            </a:extLst>
          </p:cNvPr>
          <p:cNvSpPr txBox="1"/>
          <p:nvPr/>
        </p:nvSpPr>
        <p:spPr>
          <a:xfrm>
            <a:off x="4569178" y="191911"/>
            <a:ext cx="305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0A0E1-E248-43C2-A5AF-5979FC6F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95" y="2890700"/>
            <a:ext cx="1019175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987B4-9E77-423D-8FAB-DDEDE4DDC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06309"/>
            <a:ext cx="1738489" cy="1286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E77C02-F7BA-495F-BDBE-CDC6F248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56" y="4440704"/>
            <a:ext cx="2983143" cy="1791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BFE17-CB4D-463D-A664-A52FA2B0C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417" y="4414700"/>
            <a:ext cx="1908106" cy="1660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74B03-63AF-4012-BD2B-2080FF3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687" y="625564"/>
            <a:ext cx="4132270" cy="2265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DC77D1-55D8-46D3-96BD-752A46917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733201"/>
            <a:ext cx="1738488" cy="13046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2B8C33-1957-4F3F-9E99-AF898E941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001684"/>
            <a:ext cx="1738488" cy="13046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E085F8-034F-4497-ADF6-24B9AC1EBC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838245"/>
            <a:ext cx="1738488" cy="12865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09C013-F2AF-44F8-A568-FB8E2A89D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2002" y="2533134"/>
            <a:ext cx="1738488" cy="17917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963D03-7195-46B0-BC6A-5A8A4BA39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4647" y="2587089"/>
            <a:ext cx="1828800" cy="1828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195822-9438-48DD-B947-4FA799227458}"/>
              </a:ext>
            </a:extLst>
          </p:cNvPr>
          <p:cNvSpPr txBox="1"/>
          <p:nvPr/>
        </p:nvSpPr>
        <p:spPr>
          <a:xfrm>
            <a:off x="2494844" y="1004711"/>
            <a:ext cx="15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 90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324E8-9C38-438F-953A-9A72C7933028}"/>
              </a:ext>
            </a:extLst>
          </p:cNvPr>
          <p:cNvSpPr txBox="1"/>
          <p:nvPr/>
        </p:nvSpPr>
        <p:spPr>
          <a:xfrm>
            <a:off x="2531261" y="2204858"/>
            <a:ext cx="2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 05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ABE7A7-B6FF-4A16-9291-2D096B102BF6}"/>
              </a:ext>
            </a:extLst>
          </p:cNvPr>
          <p:cNvSpPr txBox="1"/>
          <p:nvPr/>
        </p:nvSpPr>
        <p:spPr>
          <a:xfrm>
            <a:off x="2531261" y="3626420"/>
            <a:ext cx="15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Jack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0BFB6-7989-4FBF-972D-2093B4AF6E4E}"/>
              </a:ext>
            </a:extLst>
          </p:cNvPr>
          <p:cNvSpPr txBox="1"/>
          <p:nvPr/>
        </p:nvSpPr>
        <p:spPr>
          <a:xfrm>
            <a:off x="2494844" y="4863068"/>
            <a:ext cx="203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 SR 05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7FFF4-4544-48DB-9532-7771F366F152}"/>
              </a:ext>
            </a:extLst>
          </p:cNvPr>
          <p:cNvSpPr txBox="1"/>
          <p:nvPr/>
        </p:nvSpPr>
        <p:spPr>
          <a:xfrm>
            <a:off x="9920110" y="1290379"/>
            <a:ext cx="210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</p:txBody>
      </p:sp>
    </p:spTree>
    <p:extLst>
      <p:ext uri="{BB962C8B-B14F-4D97-AF65-F5344CB8AC3E}">
        <p14:creationId xmlns:p14="http://schemas.microsoft.com/office/powerpoint/2010/main" val="124796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D68F3-31E5-4E55-96C9-6C18CA7BF605}"/>
              </a:ext>
            </a:extLst>
          </p:cNvPr>
          <p:cNvSpPr txBox="1"/>
          <p:nvPr/>
        </p:nvSpPr>
        <p:spPr>
          <a:xfrm>
            <a:off x="4289777" y="0"/>
            <a:ext cx="361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 Be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CCD2A-171D-488B-8645-1082AA8ADDFF}"/>
              </a:ext>
            </a:extLst>
          </p:cNvPr>
          <p:cNvSpPr txBox="1"/>
          <p:nvPr/>
        </p:nvSpPr>
        <p:spPr>
          <a:xfrm>
            <a:off x="1309513" y="1038577"/>
            <a:ext cx="84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7D0C3-57AE-4F57-B528-EA381BB3825F}"/>
              </a:ext>
            </a:extLst>
          </p:cNvPr>
          <p:cNvSpPr txBox="1"/>
          <p:nvPr/>
        </p:nvSpPr>
        <p:spPr>
          <a:xfrm>
            <a:off x="8094130" y="959556"/>
            <a:ext cx="32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695D6-303E-4312-817F-13C148E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77" y="1817511"/>
            <a:ext cx="2415823" cy="277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F32B3-FFFD-4A1B-82AF-691803F93966}"/>
              </a:ext>
            </a:extLst>
          </p:cNvPr>
          <p:cNvSpPr txBox="1"/>
          <p:nvPr/>
        </p:nvSpPr>
        <p:spPr>
          <a:xfrm>
            <a:off x="4701821" y="1007417"/>
            <a:ext cx="84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B081-5D3C-4F2E-B113-F9DF502CBB4D}"/>
              </a:ext>
            </a:extLst>
          </p:cNvPr>
          <p:cNvSpPr txBox="1"/>
          <p:nvPr/>
        </p:nvSpPr>
        <p:spPr>
          <a:xfrm>
            <a:off x="5525907" y="4942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Flutter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43465-5591-4C32-8F1E-8E152EE3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23" y="1500242"/>
            <a:ext cx="1333500" cy="133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EBBED8-61C5-4058-84B1-26490591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413" y="3493304"/>
            <a:ext cx="1791855" cy="17918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428A76-506E-4774-9DA5-7BB70FCB8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389" y="1500242"/>
            <a:ext cx="1597582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66E06F-098D-4BC7-B929-F2259E265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47" y="1817511"/>
            <a:ext cx="1865299" cy="1857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759E49-6D87-4C09-AF81-9178566D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78" y="4593773"/>
            <a:ext cx="1798968" cy="1224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71EB21-B445-4222-A030-4A50FCE77B96}"/>
              </a:ext>
            </a:extLst>
          </p:cNvPr>
          <p:cNvSpPr txBox="1"/>
          <p:nvPr/>
        </p:nvSpPr>
        <p:spPr>
          <a:xfrm>
            <a:off x="1151134" y="3949739"/>
            <a:ext cx="10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2922E-8149-45AF-A7D1-271F8B5DF618}"/>
              </a:ext>
            </a:extLst>
          </p:cNvPr>
          <p:cNvSpPr txBox="1"/>
          <p:nvPr/>
        </p:nvSpPr>
        <p:spPr>
          <a:xfrm>
            <a:off x="982133" y="6183233"/>
            <a:ext cx="1323882" cy="37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B04F-2836-40AF-8B85-A72AEB3A8C4D}"/>
              </a:ext>
            </a:extLst>
          </p:cNvPr>
          <p:cNvSpPr txBox="1"/>
          <p:nvPr/>
        </p:nvSpPr>
        <p:spPr>
          <a:xfrm>
            <a:off x="8353775" y="2978857"/>
            <a:ext cx="74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601D4-155F-4611-91BE-F922E378BEB9}"/>
              </a:ext>
            </a:extLst>
          </p:cNvPr>
          <p:cNvSpPr txBox="1"/>
          <p:nvPr/>
        </p:nvSpPr>
        <p:spPr>
          <a:xfrm>
            <a:off x="10825135" y="3005858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B90BE-5F3B-42CD-BE71-3D8E155197B5}"/>
              </a:ext>
            </a:extLst>
          </p:cNvPr>
          <p:cNvSpPr txBox="1"/>
          <p:nvPr/>
        </p:nvSpPr>
        <p:spPr>
          <a:xfrm>
            <a:off x="9602535" y="5311534"/>
            <a:ext cx="58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4B8E1-4972-46E9-85E2-A8C31075B571}"/>
              </a:ext>
            </a:extLst>
          </p:cNvPr>
          <p:cNvSpPr/>
          <p:nvPr/>
        </p:nvSpPr>
        <p:spPr>
          <a:xfrm>
            <a:off x="3510844" y="857956"/>
            <a:ext cx="184325" cy="58476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641D8F-993F-48DC-AB54-2A15EE1BBE71}"/>
              </a:ext>
            </a:extLst>
          </p:cNvPr>
          <p:cNvSpPr/>
          <p:nvPr/>
        </p:nvSpPr>
        <p:spPr>
          <a:xfrm>
            <a:off x="7296810" y="857956"/>
            <a:ext cx="184325" cy="58476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3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FA27C7-0EB7-4B6B-9C80-17D9D4F39F2B}"/>
              </a:ext>
            </a:extLst>
          </p:cNvPr>
          <p:cNvSpPr txBox="1"/>
          <p:nvPr/>
        </p:nvSpPr>
        <p:spPr>
          <a:xfrm>
            <a:off x="4809065" y="417689"/>
            <a:ext cx="290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3F721-2BFA-4041-AC8E-FE65C405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114637"/>
            <a:ext cx="9516533" cy="5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4D0C5-40A0-4637-9F97-D658AF49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6" y="664865"/>
            <a:ext cx="8327847" cy="5865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1D33E-EF52-4DFB-90DD-28B454D79D2E}"/>
              </a:ext>
            </a:extLst>
          </p:cNvPr>
          <p:cNvSpPr txBox="1"/>
          <p:nvPr/>
        </p:nvSpPr>
        <p:spPr>
          <a:xfrm>
            <a:off x="4538132" y="203200"/>
            <a:ext cx="311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340001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08663-DD7B-4D7A-935E-A1F4499EEBD6}"/>
              </a:ext>
            </a:extLst>
          </p:cNvPr>
          <p:cNvSpPr txBox="1"/>
          <p:nvPr/>
        </p:nvSpPr>
        <p:spPr>
          <a:xfrm>
            <a:off x="5181600" y="16933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55BF0-3DFA-41B5-A3E7-8D72336B9734}"/>
              </a:ext>
            </a:extLst>
          </p:cNvPr>
          <p:cNvSpPr txBox="1"/>
          <p:nvPr/>
        </p:nvSpPr>
        <p:spPr>
          <a:xfrm>
            <a:off x="4430888" y="2521059"/>
            <a:ext cx="3330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Defence Weaponry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Purpose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Driving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1A8A8-1CAD-4F42-9184-500FEE24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36" y="4336941"/>
            <a:ext cx="4039264" cy="2436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CECD1-A444-459B-894A-2CE2613E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22" y="333373"/>
            <a:ext cx="3392024" cy="227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F0A34-A66D-4DF0-B59B-3F0449B06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" y="4163932"/>
            <a:ext cx="3794282" cy="2609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B28AA8-5349-4042-974A-EC8B58361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" y="333373"/>
            <a:ext cx="4129817" cy="2093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F551CA-945F-44D0-AC73-A25860233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563" y="4643967"/>
            <a:ext cx="2726267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671B3-3E48-4370-9C10-84C7CC14D919}"/>
              </a:ext>
            </a:extLst>
          </p:cNvPr>
          <p:cNvSpPr txBox="1"/>
          <p:nvPr/>
        </p:nvSpPr>
        <p:spPr>
          <a:xfrm>
            <a:off x="5297310" y="270933"/>
            <a:ext cx="159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D7FD0-A902-4EC7-A492-AFBC5956A037}"/>
              </a:ext>
            </a:extLst>
          </p:cNvPr>
          <p:cNvSpPr txBox="1"/>
          <p:nvPr/>
        </p:nvSpPr>
        <p:spPr>
          <a:xfrm>
            <a:off x="778933" y="1185333"/>
            <a:ext cx="101712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Arduino Website: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  <a:hlinkClick r:id="rId2"/>
              </a:rPr>
              <a:t>https://www.arduino.cc/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Ultrasonic Sensor Setup in Proteus: </a:t>
            </a:r>
            <a:r>
              <a:rPr lang="en-IN" dirty="0">
                <a:hlinkClick r:id="rId3"/>
              </a:rPr>
              <a:t>http://www.theengineeringprojects.com/2015/02/ultrasonic-sensor-library-proteus.html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Bluetooth Module Setup in Proteus: </a:t>
            </a:r>
            <a:r>
              <a:rPr lang="en-IN" dirty="0">
                <a:hlinkClick r:id="rId4"/>
              </a:rPr>
              <a:t>http://www.theengineeringprojects.com/2016/03/bluetooth-library-for-proteus.html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About HC 05: </a:t>
            </a:r>
            <a:r>
              <a:rPr lang="en-IN" dirty="0">
                <a:hlinkClick r:id="rId5"/>
              </a:rPr>
              <a:t>https://wiki.eprolabs.com/index.php?title=Bluetooth_Module_HC-05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About HC SR 05: </a:t>
            </a:r>
            <a:r>
              <a:rPr lang="en-IN" dirty="0">
                <a:hlinkClick r:id="rId6"/>
              </a:rPr>
              <a:t>https://wiki.eprolabs.com/index.php?title=Ultrasonic_Sensor_SRF-05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About SG 90: </a:t>
            </a:r>
            <a:r>
              <a:rPr lang="en-IN" dirty="0">
                <a:hlinkClick r:id="rId7"/>
              </a:rPr>
              <a:t>https://wiki.eprolabs.com/index.php?title=Micro_Servo_motor_SG90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About Arduino Mega: </a:t>
            </a:r>
            <a:r>
              <a:rPr lang="en-IN" dirty="0">
                <a:hlinkClick r:id="rId8"/>
              </a:rPr>
              <a:t>https://wiki.eprolabs.com/index.php?title=Arduino_Mega_2560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Idea Taken from : </a:t>
            </a:r>
            <a:r>
              <a:rPr lang="en-IN" dirty="0">
                <a:solidFill>
                  <a:srgbClr val="0070C0"/>
                </a:solidFill>
                <a:hlinkClick r:id="rId9"/>
              </a:rPr>
              <a:t>https://maker.pro/arduino/projects/how-to-build-an-object-detector-with-arduino-using-an-hc-sr04-and-an-sg90-servo#project-details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2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381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detector using ARDUINO With GUI</dc:title>
  <dc:creator>AMARTYA SINGH</dc:creator>
  <cp:lastModifiedBy>AMARTYA SINGH</cp:lastModifiedBy>
  <cp:revision>24</cp:revision>
  <dcterms:created xsi:type="dcterms:W3CDTF">2019-01-05T06:13:27Z</dcterms:created>
  <dcterms:modified xsi:type="dcterms:W3CDTF">2019-01-05T11:00:24Z</dcterms:modified>
</cp:coreProperties>
</file>