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ASYmwZv0nXQrxCv5L8OLftSVr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6AE890-0FC6-4C40-8266-8D99616D313A}">
  <a:tblStyle styleId="{F26AE890-0FC6-4C40-8266-8D99616D313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5.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rbel-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f84f9c2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cf84f9c23b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f84f9c2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cf84f9c23b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352d2289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c352d2289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352d2289b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c352d2289b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c352d2289b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352d2289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c352d2289b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c352d2289b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352d2289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c352d2289b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c352d2289b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352d2289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c352d2289b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c352d2289b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352d2289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c352d2289b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c352d2289b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352d2289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c352d2289b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c352d2289b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352d2289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c352d2289b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c352d2289b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f83df900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cf83df900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f84f9c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cf84f9c23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f84f9c2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cf84f9c23b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f84f9c2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cf84f9c23b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84f9c2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cf84f9c23b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84f9c2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cf84f9c23b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84f9c2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cf84f9c23b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352d2289b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c352d2289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352d2289b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c352d2289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f84f9c23b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cf84f9c23b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cf84f9c23b_0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f84f9c23b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cf84f9c23b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cf84f9c23b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370693" y="1769540"/>
            <a:ext cx="9440034" cy="1828801"/>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370693" y="3598339"/>
            <a:ext cx="9440034" cy="1049867"/>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lvl="0" algn="ctr">
              <a:lnSpc>
                <a:spcPct val="100000"/>
              </a:lnSpc>
              <a:spcBef>
                <a:spcPts val="400"/>
              </a:spcBef>
              <a:spcAft>
                <a:spcPts val="0"/>
              </a:spcAft>
              <a:buSzPts val="1400"/>
              <a:buNone/>
              <a:defRPr>
                <a:solidFill>
                  <a:schemeClr val="dk1"/>
                </a:solidFill>
              </a:defRPr>
            </a:lvl1pPr>
            <a:lvl2pPr lvl="1" algn="ctr">
              <a:lnSpc>
                <a:spcPct val="100000"/>
              </a:lnSpc>
              <a:spcBef>
                <a:spcPts val="600"/>
              </a:spcBef>
              <a:spcAft>
                <a:spcPts val="0"/>
              </a:spcAft>
              <a:buSzPts val="1260"/>
              <a:buNone/>
              <a:defRPr>
                <a:solidFill>
                  <a:srgbClr val="888888"/>
                </a:solidFill>
              </a:defRPr>
            </a:lvl2pPr>
            <a:lvl3pPr lvl="2" algn="ctr">
              <a:lnSpc>
                <a:spcPct val="100000"/>
              </a:lnSpc>
              <a:spcBef>
                <a:spcPts val="600"/>
              </a:spcBef>
              <a:spcAft>
                <a:spcPts val="0"/>
              </a:spcAft>
              <a:buSzPts val="1120"/>
              <a:buNone/>
              <a:defRPr>
                <a:solidFill>
                  <a:srgbClr val="888888"/>
                </a:solidFill>
              </a:defRPr>
            </a:lvl3pPr>
            <a:lvl4pPr lvl="3" algn="ctr">
              <a:lnSpc>
                <a:spcPct val="100000"/>
              </a:lnSpc>
              <a:spcBef>
                <a:spcPts val="600"/>
              </a:spcBef>
              <a:spcAft>
                <a:spcPts val="0"/>
              </a:spcAft>
              <a:buSzPts val="980"/>
              <a:buNone/>
              <a:defRPr>
                <a:solidFill>
                  <a:srgbClr val="888888"/>
                </a:solidFill>
              </a:defRPr>
            </a:lvl4pPr>
            <a:lvl5pPr lvl="4" algn="ctr">
              <a:lnSpc>
                <a:spcPct val="100000"/>
              </a:lnSpc>
              <a:spcBef>
                <a:spcPts val="600"/>
              </a:spcBef>
              <a:spcAft>
                <a:spcPts val="0"/>
              </a:spcAft>
              <a:buSzPts val="980"/>
              <a:buNone/>
              <a:defRPr>
                <a:solidFill>
                  <a:srgbClr val="888888"/>
                </a:solidFill>
              </a:defRPr>
            </a:lvl5pPr>
            <a:lvl6pPr lvl="5" algn="ctr">
              <a:lnSpc>
                <a:spcPct val="100000"/>
              </a:lnSpc>
              <a:spcBef>
                <a:spcPts val="600"/>
              </a:spcBef>
              <a:spcAft>
                <a:spcPts val="0"/>
              </a:spcAft>
              <a:buSzPts val="980"/>
              <a:buNone/>
              <a:defRPr>
                <a:solidFill>
                  <a:srgbClr val="888888"/>
                </a:solidFill>
              </a:defRPr>
            </a:lvl6pPr>
            <a:lvl7pPr lvl="6" algn="ctr">
              <a:lnSpc>
                <a:spcPct val="100000"/>
              </a:lnSpc>
              <a:spcBef>
                <a:spcPts val="600"/>
              </a:spcBef>
              <a:spcAft>
                <a:spcPts val="0"/>
              </a:spcAft>
              <a:buSzPts val="980"/>
              <a:buNone/>
              <a:defRPr>
                <a:solidFill>
                  <a:srgbClr val="888888"/>
                </a:solidFill>
              </a:defRPr>
            </a:lvl7pPr>
            <a:lvl8pPr lvl="7" algn="ctr">
              <a:lnSpc>
                <a:spcPct val="100000"/>
              </a:lnSpc>
              <a:spcBef>
                <a:spcPts val="600"/>
              </a:spcBef>
              <a:spcAft>
                <a:spcPts val="0"/>
              </a:spcAft>
              <a:buSzPts val="980"/>
              <a:buNone/>
              <a:defRPr>
                <a:solidFill>
                  <a:srgbClr val="888888"/>
                </a:solidFill>
              </a:defRPr>
            </a:lvl8pPr>
            <a:lvl9pPr lvl="8" algn="ctr">
              <a:lnSpc>
                <a:spcPct val="100000"/>
              </a:lnSpc>
              <a:spcBef>
                <a:spcPts val="600"/>
              </a:spcBef>
              <a:spcAft>
                <a:spcPts val="600"/>
              </a:spcAft>
              <a:buSzPts val="980"/>
              <a:buNone/>
              <a:defRPr>
                <a:solidFill>
                  <a:srgbClr val="888888"/>
                </a:solidFill>
              </a:defRPr>
            </a:lvl9pPr>
          </a:lstStyle>
          <a:p/>
        </p:txBody>
      </p:sp>
      <p:sp>
        <p:nvSpPr>
          <p:cNvPr id="18" name="Google Shape;1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pic>
        <p:nvPicPr>
          <p:cNvPr descr="Slate-V2-HD-vertPhotoInset.png" id="72" name="Google Shape;72;p23"/>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73" name="Google Shape;73;p23"/>
          <p:cNvSpPr txBox="1"/>
          <p:nvPr>
            <p:ph type="title"/>
          </p:nvPr>
        </p:nvSpPr>
        <p:spPr>
          <a:xfrm>
            <a:off x="913795" y="609923"/>
            <a:ext cx="5934949" cy="1829338"/>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7442551" y="763702"/>
            <a:ext cx="3275751" cy="4912822"/>
          </a:xfrm>
          <a:prstGeom prst="rect">
            <a:avLst/>
          </a:prstGeom>
          <a:noFill/>
          <a:ln>
            <a:noFill/>
          </a:ln>
          <a:effectLst>
            <a:outerShdw blurRad="38100" dir="4440000" dist="25400">
              <a:srgbClr val="000000">
                <a:alpha val="34901"/>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1pPr>
            <a:lvl2pPr lvl="1"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2pPr>
            <a:lvl3pPr lvl="2"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3pPr>
            <a:lvl4pPr lvl="3"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4pPr>
            <a:lvl5pPr lvl="4"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5pPr>
            <a:lvl6pPr lvl="5"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6pPr>
            <a:lvl7pPr lvl="6"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7pPr>
            <a:lvl8pPr lvl="7"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8pPr>
            <a:lvl9pPr lvl="8" marR="0" rtl="0" algn="l">
              <a:lnSpc>
                <a:spcPct val="100000"/>
              </a:lnSpc>
              <a:spcBef>
                <a:spcPts val="600"/>
              </a:spcBef>
              <a:spcAft>
                <a:spcPts val="60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9pPr>
          </a:lstStyle>
          <a:p/>
        </p:txBody>
      </p:sp>
      <p:sp>
        <p:nvSpPr>
          <p:cNvPr id="75" name="Google Shape;75;p23"/>
          <p:cNvSpPr txBox="1"/>
          <p:nvPr>
            <p:ph idx="1" type="body"/>
          </p:nvPr>
        </p:nvSpPr>
        <p:spPr>
          <a:xfrm>
            <a:off x="913795" y="2439261"/>
            <a:ext cx="5934949" cy="3376134"/>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76" name="Google Shape;7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pic>
        <p:nvPicPr>
          <p:cNvPr descr="Slate-V2-HD-panoPhotoInset.png" id="80" name="Google Shape;80;p24"/>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81" name="Google Shape;81;p24"/>
          <p:cNvSpPr txBox="1"/>
          <p:nvPr>
            <p:ph type="title"/>
          </p:nvPr>
        </p:nvSpPr>
        <p:spPr>
          <a:xfrm>
            <a:off x="913806" y="4565255"/>
            <a:ext cx="10355326" cy="54347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2800"/>
              <a:buFont typeface="Corbe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p:nvPr>
            <p:ph idx="2" type="pic"/>
          </p:nvPr>
        </p:nvSpPr>
        <p:spPr>
          <a:xfrm>
            <a:off x="1169349" y="695009"/>
            <a:ext cx="9845346" cy="3525671"/>
          </a:xfrm>
          <a:prstGeom prst="rect">
            <a:avLst/>
          </a:prstGeom>
          <a:noFill/>
          <a:ln>
            <a:noFill/>
          </a:ln>
          <a:effectLst>
            <a:outerShdw blurRad="38100" dir="4440000" dist="25400">
              <a:srgbClr val="000000">
                <a:alpha val="34901"/>
              </a:srgbClr>
            </a:outerShdw>
          </a:effectLst>
        </p:spPr>
        <p:txBody>
          <a:bodyPr anchorCtr="0" anchor="t" bIns="45700" lIns="91425" spcFirstLastPara="1" rIns="91425" wrap="square" tIns="45700">
            <a:normAutofit/>
          </a:bodyPr>
          <a:lstStyle>
            <a:lvl1pPr lvl="0" marR="0" rtl="0" algn="ctr">
              <a:lnSpc>
                <a:spcPct val="100000"/>
              </a:lnSpc>
              <a:spcBef>
                <a:spcPts val="4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1pPr>
            <a:lvl2pPr lvl="1"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2pPr>
            <a:lvl3pPr lvl="2"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3pPr>
            <a:lvl4pPr lvl="3"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4pPr>
            <a:lvl5pPr lvl="4"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5pPr>
            <a:lvl6pPr lvl="5"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6pPr>
            <a:lvl7pPr lvl="6"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7pPr>
            <a:lvl8pPr lvl="7" marR="0" rtl="0" algn="l">
              <a:lnSpc>
                <a:spcPct val="100000"/>
              </a:lnSpc>
              <a:spcBef>
                <a:spcPts val="600"/>
              </a:spcBef>
              <a:spcAft>
                <a:spcPts val="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8pPr>
            <a:lvl9pPr lvl="8" marR="0" rtl="0" algn="l">
              <a:lnSpc>
                <a:spcPct val="100000"/>
              </a:lnSpc>
              <a:spcBef>
                <a:spcPts val="600"/>
              </a:spcBef>
              <a:spcAft>
                <a:spcPts val="600"/>
              </a:spcAft>
              <a:buClr>
                <a:schemeClr val="dk2"/>
              </a:buClr>
              <a:buSzPts val="1400"/>
              <a:buFont typeface="Noto Sans Symbols"/>
              <a:buNone/>
              <a:defRPr b="0" i="0" sz="2000" u="none" cap="none" strike="noStrike">
                <a:solidFill>
                  <a:schemeClr val="dk2"/>
                </a:solidFill>
                <a:latin typeface="Corbel"/>
                <a:ea typeface="Corbel"/>
                <a:cs typeface="Corbel"/>
                <a:sym typeface="Corbel"/>
              </a:defRPr>
            </a:lvl9pPr>
          </a:lstStyle>
          <a:p/>
        </p:txBody>
      </p:sp>
      <p:sp>
        <p:nvSpPr>
          <p:cNvPr id="83" name="Google Shape;83;p24"/>
          <p:cNvSpPr txBox="1"/>
          <p:nvPr>
            <p:ph idx="1" type="body"/>
          </p:nvPr>
        </p:nvSpPr>
        <p:spPr>
          <a:xfrm>
            <a:off x="913795" y="5108728"/>
            <a:ext cx="10353762" cy="682472"/>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84" name="Google Shape;84;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7" name="Shape 87"/>
        <p:cNvGrpSpPr/>
        <p:nvPr/>
      </p:nvGrpSpPr>
      <p:grpSpPr>
        <a:xfrm>
          <a:off x="0" y="0"/>
          <a:ext cx="0" cy="0"/>
          <a:chOff x="0" y="0"/>
          <a:chExt cx="0" cy="0"/>
        </a:xfrm>
      </p:grpSpPr>
      <p:sp>
        <p:nvSpPr>
          <p:cNvPr id="88" name="Google Shape;88;p25"/>
          <p:cNvSpPr txBox="1"/>
          <p:nvPr>
            <p:ph type="title"/>
          </p:nvPr>
        </p:nvSpPr>
        <p:spPr>
          <a:xfrm>
            <a:off x="913795" y="608437"/>
            <a:ext cx="10353762" cy="3534344"/>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 type="body"/>
          </p:nvPr>
        </p:nvSpPr>
        <p:spPr>
          <a:xfrm>
            <a:off x="913794" y="4295180"/>
            <a:ext cx="10353763" cy="1501826"/>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90" name="Google Shape;90;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sp>
        <p:nvSpPr>
          <p:cNvPr id="94" name="Google Shape;94;p26"/>
          <p:cNvSpPr txBox="1"/>
          <p:nvPr>
            <p:ph type="title"/>
          </p:nvPr>
        </p:nvSpPr>
        <p:spPr>
          <a:xfrm>
            <a:off x="1446212" y="609600"/>
            <a:ext cx="9302752" cy="2992904"/>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6"/>
          <p:cNvSpPr txBox="1"/>
          <p:nvPr>
            <p:ph idx="1" type="body"/>
          </p:nvPr>
        </p:nvSpPr>
        <p:spPr>
          <a:xfrm>
            <a:off x="1720644" y="3610032"/>
            <a:ext cx="8752299" cy="532749"/>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96" name="Google Shape;96;p26"/>
          <p:cNvSpPr txBox="1"/>
          <p:nvPr>
            <p:ph idx="2" type="body"/>
          </p:nvPr>
        </p:nvSpPr>
        <p:spPr>
          <a:xfrm>
            <a:off x="913794" y="4304353"/>
            <a:ext cx="10353763" cy="1489496"/>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97" name="Google Shape;97;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
        <p:nvSpPr>
          <p:cNvPr id="100" name="Google Shape;100;p26"/>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26"/>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2" name="Shape 102"/>
        <p:cNvGrpSpPr/>
        <p:nvPr/>
      </p:nvGrpSpPr>
      <p:grpSpPr>
        <a:xfrm>
          <a:off x="0" y="0"/>
          <a:ext cx="0" cy="0"/>
          <a:chOff x="0" y="0"/>
          <a:chExt cx="0" cy="0"/>
        </a:xfrm>
      </p:grpSpPr>
      <p:sp>
        <p:nvSpPr>
          <p:cNvPr id="103" name="Google Shape;103;p27"/>
          <p:cNvSpPr txBox="1"/>
          <p:nvPr>
            <p:ph type="title"/>
          </p:nvPr>
        </p:nvSpPr>
        <p:spPr>
          <a:xfrm>
            <a:off x="913794" y="2126942"/>
            <a:ext cx="10353763" cy="2511835"/>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7"/>
          <p:cNvSpPr txBox="1"/>
          <p:nvPr>
            <p:ph idx="1" type="body"/>
          </p:nvPr>
        </p:nvSpPr>
        <p:spPr>
          <a:xfrm>
            <a:off x="913784" y="4650556"/>
            <a:ext cx="10352199" cy="1140644"/>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105" name="Google Shape;105;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8" name="Shape 108"/>
        <p:cNvGrpSpPr/>
        <p:nvPr/>
      </p:nvGrpSpPr>
      <p:grpSpPr>
        <a:xfrm>
          <a:off x="0" y="0"/>
          <a:ext cx="0" cy="0"/>
          <a:chOff x="0" y="0"/>
          <a:chExt cx="0" cy="0"/>
        </a:xfrm>
      </p:grpSpPr>
      <p:sp>
        <p:nvSpPr>
          <p:cNvPr id="109" name="Google Shape;109;p28"/>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ph idx="1" type="body"/>
          </p:nvPr>
        </p:nvSpPr>
        <p:spPr>
          <a:xfrm>
            <a:off x="913795" y="1885950"/>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11" name="Google Shape;111;p28"/>
          <p:cNvSpPr txBox="1"/>
          <p:nvPr>
            <p:ph idx="2" type="body"/>
          </p:nvPr>
        </p:nvSpPr>
        <p:spPr>
          <a:xfrm>
            <a:off x="913795" y="2571750"/>
            <a:ext cx="3300984" cy="321945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12" name="Google Shape;112;p28"/>
          <p:cNvSpPr txBox="1"/>
          <p:nvPr>
            <p:ph idx="3" type="body"/>
          </p:nvPr>
        </p:nvSpPr>
        <p:spPr>
          <a:xfrm>
            <a:off x="4446711" y="1885950"/>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13" name="Google Shape;113;p28"/>
          <p:cNvSpPr txBox="1"/>
          <p:nvPr>
            <p:ph idx="4" type="body"/>
          </p:nvPr>
        </p:nvSpPr>
        <p:spPr>
          <a:xfrm>
            <a:off x="4441435" y="2571750"/>
            <a:ext cx="3300984" cy="321945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14" name="Google Shape;114;p28"/>
          <p:cNvSpPr txBox="1"/>
          <p:nvPr>
            <p:ph idx="5" type="body"/>
          </p:nvPr>
        </p:nvSpPr>
        <p:spPr>
          <a:xfrm>
            <a:off x="7966572" y="1885950"/>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15" name="Google Shape;115;p28"/>
          <p:cNvSpPr txBox="1"/>
          <p:nvPr>
            <p:ph idx="6" type="body"/>
          </p:nvPr>
        </p:nvSpPr>
        <p:spPr>
          <a:xfrm>
            <a:off x="7966572" y="2571750"/>
            <a:ext cx="3300984" cy="321945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16" name="Google Shape;116;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pic>
        <p:nvPicPr>
          <p:cNvPr descr="Slate-V2-HD-3colPhotoInset.png" id="120" name="Google Shape;120;p29"/>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21" name="Google Shape;121;p29"/>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22" name="Google Shape;122;p29"/>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23" name="Google Shape;123;p29"/>
          <p:cNvSpPr txBox="1"/>
          <p:nvPr>
            <p:ph type="title"/>
          </p:nvPr>
        </p:nvSpPr>
        <p:spPr>
          <a:xfrm>
            <a:off x="913794" y="609600"/>
            <a:ext cx="10353763"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9"/>
          <p:cNvSpPr txBox="1"/>
          <p:nvPr>
            <p:ph idx="1" type="body"/>
          </p:nvPr>
        </p:nvSpPr>
        <p:spPr>
          <a:xfrm>
            <a:off x="913795" y="3904106"/>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5" name="Google Shape;125;p29"/>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4901"/>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1pPr>
            <a:lvl2pPr lvl="1"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2pPr>
            <a:lvl3pPr lvl="2"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3pPr>
            <a:lvl4pPr lvl="3"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4pPr>
            <a:lvl5pPr lvl="4"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5pPr>
            <a:lvl6pPr lvl="5"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6pPr>
            <a:lvl7pPr lvl="6"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7pPr>
            <a:lvl8pPr lvl="7"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8pPr>
            <a:lvl9pPr lvl="8" marR="0" rtl="0" algn="l">
              <a:lnSpc>
                <a:spcPct val="100000"/>
              </a:lnSpc>
              <a:spcBef>
                <a:spcPts val="600"/>
              </a:spcBef>
              <a:spcAft>
                <a:spcPts val="60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9pPr>
          </a:lstStyle>
          <a:p/>
        </p:txBody>
      </p:sp>
      <p:sp>
        <p:nvSpPr>
          <p:cNvPr id="126" name="Google Shape;126;p29"/>
          <p:cNvSpPr txBox="1"/>
          <p:nvPr>
            <p:ph idx="3" type="body"/>
          </p:nvPr>
        </p:nvSpPr>
        <p:spPr>
          <a:xfrm>
            <a:off x="913795" y="4480368"/>
            <a:ext cx="3300984" cy="1310833"/>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27" name="Google Shape;127;p29"/>
          <p:cNvSpPr txBox="1"/>
          <p:nvPr>
            <p:ph idx="4" type="body"/>
          </p:nvPr>
        </p:nvSpPr>
        <p:spPr>
          <a:xfrm>
            <a:off x="4442788" y="3904106"/>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8" name="Google Shape;128;p29"/>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4901"/>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1pPr>
            <a:lvl2pPr lvl="1"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2pPr>
            <a:lvl3pPr lvl="2"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3pPr>
            <a:lvl4pPr lvl="3"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4pPr>
            <a:lvl5pPr lvl="4"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5pPr>
            <a:lvl6pPr lvl="5"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6pPr>
            <a:lvl7pPr lvl="6"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7pPr>
            <a:lvl8pPr lvl="7"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8pPr>
            <a:lvl9pPr lvl="8" marR="0" rtl="0" algn="l">
              <a:lnSpc>
                <a:spcPct val="100000"/>
              </a:lnSpc>
              <a:spcBef>
                <a:spcPts val="600"/>
              </a:spcBef>
              <a:spcAft>
                <a:spcPts val="60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9pPr>
          </a:lstStyle>
          <a:p/>
        </p:txBody>
      </p:sp>
      <p:sp>
        <p:nvSpPr>
          <p:cNvPr id="129" name="Google Shape;129;p29"/>
          <p:cNvSpPr txBox="1"/>
          <p:nvPr>
            <p:ph idx="6" type="body"/>
          </p:nvPr>
        </p:nvSpPr>
        <p:spPr>
          <a:xfrm>
            <a:off x="4441435" y="4480367"/>
            <a:ext cx="3300984" cy="1310833"/>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30" name="Google Shape;130;p29"/>
          <p:cNvSpPr txBox="1"/>
          <p:nvPr>
            <p:ph idx="7" type="body"/>
          </p:nvPr>
        </p:nvSpPr>
        <p:spPr>
          <a:xfrm>
            <a:off x="7966697" y="3904106"/>
            <a:ext cx="3300984" cy="576262"/>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dk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31" name="Google Shape;131;p29"/>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4901"/>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1pPr>
            <a:lvl2pPr lvl="1"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2pPr>
            <a:lvl3pPr lvl="2"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3pPr>
            <a:lvl4pPr lvl="3"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4pPr>
            <a:lvl5pPr lvl="4"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5pPr>
            <a:lvl6pPr lvl="5"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6pPr>
            <a:lvl7pPr lvl="6"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7pPr>
            <a:lvl8pPr lvl="7" marR="0" rtl="0" algn="l">
              <a:lnSpc>
                <a:spcPct val="100000"/>
              </a:lnSpc>
              <a:spcBef>
                <a:spcPts val="600"/>
              </a:spcBef>
              <a:spcAft>
                <a:spcPts val="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8pPr>
            <a:lvl9pPr lvl="8" marR="0" rtl="0" algn="l">
              <a:lnSpc>
                <a:spcPct val="100000"/>
              </a:lnSpc>
              <a:spcBef>
                <a:spcPts val="600"/>
              </a:spcBef>
              <a:spcAft>
                <a:spcPts val="600"/>
              </a:spcAft>
              <a:buClr>
                <a:schemeClr val="dk2"/>
              </a:buClr>
              <a:buSzPts val="1120"/>
              <a:buFont typeface="Noto Sans Symbols"/>
              <a:buNone/>
              <a:defRPr b="0" i="0" sz="1600" u="none" cap="none" strike="noStrike">
                <a:solidFill>
                  <a:schemeClr val="dk2"/>
                </a:solidFill>
                <a:latin typeface="Corbel"/>
                <a:ea typeface="Corbel"/>
                <a:cs typeface="Corbel"/>
                <a:sym typeface="Corbel"/>
              </a:defRPr>
            </a:lvl9pPr>
          </a:lstStyle>
          <a:p/>
        </p:txBody>
      </p:sp>
      <p:sp>
        <p:nvSpPr>
          <p:cNvPr id="132" name="Google Shape;132;p29"/>
          <p:cNvSpPr txBox="1"/>
          <p:nvPr>
            <p:ph idx="9" type="body"/>
          </p:nvPr>
        </p:nvSpPr>
        <p:spPr>
          <a:xfrm>
            <a:off x="7966572" y="4480365"/>
            <a:ext cx="3300984" cy="1310835"/>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33" name="Google Shape;133;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30"/>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0"/>
          <p:cNvSpPr txBox="1"/>
          <p:nvPr>
            <p:ph idx="1" type="body"/>
          </p:nvPr>
        </p:nvSpPr>
        <p:spPr>
          <a:xfrm rot="5400000">
            <a:off x="4061302" y="-1415056"/>
            <a:ext cx="4058751" cy="10353762"/>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139" name="Google Shape;139;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1"/>
          <p:cNvSpPr txBox="1"/>
          <p:nvPr>
            <p:ph type="title"/>
          </p:nvPr>
        </p:nvSpPr>
        <p:spPr>
          <a:xfrm rot="5400000">
            <a:off x="7534511" y="2058156"/>
            <a:ext cx="5181601" cy="2284487"/>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1"/>
          <p:cNvSpPr txBox="1"/>
          <p:nvPr>
            <p:ph idx="1" type="body"/>
          </p:nvPr>
        </p:nvSpPr>
        <p:spPr>
          <a:xfrm rot="5400000">
            <a:off x="2281431" y="-758036"/>
            <a:ext cx="5181601" cy="7916872"/>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145" name="Google Shape;145;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913795" y="1732449"/>
            <a:ext cx="10353762" cy="4058751"/>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24" name="Google Shape;24;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8"/>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913795" y="1732449"/>
            <a:ext cx="5060497" cy="405875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35" name="Google Shape;35;p18"/>
          <p:cNvSpPr txBox="1"/>
          <p:nvPr>
            <p:ph idx="2" type="body"/>
          </p:nvPr>
        </p:nvSpPr>
        <p:spPr>
          <a:xfrm>
            <a:off x="6202892" y="1732449"/>
            <a:ext cx="5064665" cy="4058751"/>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36" name="Google Shape;36;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gcf84f9c23b_0_72"/>
          <p:cNvSpPr txBox="1"/>
          <p:nvPr>
            <p:ph type="title"/>
          </p:nvPr>
        </p:nvSpPr>
        <p:spPr>
          <a:xfrm>
            <a:off x="415600" y="593367"/>
            <a:ext cx="11360700" cy="7635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cf84f9c23b_0_72"/>
          <p:cNvSpPr txBox="1"/>
          <p:nvPr>
            <p:ph idx="1" type="body"/>
          </p:nvPr>
        </p:nvSpPr>
        <p:spPr>
          <a:xfrm>
            <a:off x="415600" y="1536633"/>
            <a:ext cx="11360700" cy="45552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17500" lvl="0" marL="457200" algn="l">
              <a:lnSpc>
                <a:spcPct val="100000"/>
              </a:lnSpc>
              <a:spcBef>
                <a:spcPts val="400"/>
              </a:spcBef>
              <a:spcAft>
                <a:spcPts val="0"/>
              </a:spcAft>
              <a:buSzPts val="1400"/>
              <a:buChar char="◈"/>
              <a:defRPr/>
            </a:lvl1pPr>
            <a:lvl2pPr indent="-308610" lvl="1" marL="914400" algn="l">
              <a:lnSpc>
                <a:spcPct val="100000"/>
              </a:lnSpc>
              <a:spcBef>
                <a:spcPts val="600"/>
              </a:spcBef>
              <a:spcAft>
                <a:spcPts val="0"/>
              </a:spcAft>
              <a:buSzPts val="1260"/>
              <a:buChar char="?"/>
              <a:defRPr/>
            </a:lvl2pPr>
            <a:lvl3pPr indent="-299719" lvl="2" marL="1371600" algn="l">
              <a:lnSpc>
                <a:spcPct val="100000"/>
              </a:lnSpc>
              <a:spcBef>
                <a:spcPts val="600"/>
              </a:spcBef>
              <a:spcAft>
                <a:spcPts val="0"/>
              </a:spcAft>
              <a:buSzPts val="1120"/>
              <a:buChar char="◈"/>
              <a:defRPr/>
            </a:lvl3pPr>
            <a:lvl4pPr indent="-290830" lvl="3" marL="1828800" algn="l">
              <a:lnSpc>
                <a:spcPct val="100000"/>
              </a:lnSpc>
              <a:spcBef>
                <a:spcPts val="600"/>
              </a:spcBef>
              <a:spcAft>
                <a:spcPts val="0"/>
              </a:spcAft>
              <a:buSzPts val="980"/>
              <a:buChar char="?"/>
              <a:defRPr/>
            </a:lvl4pPr>
            <a:lvl5pPr indent="-290829" lvl="4" marL="2286000" algn="l">
              <a:lnSpc>
                <a:spcPct val="100000"/>
              </a:lnSpc>
              <a:spcBef>
                <a:spcPts val="600"/>
              </a:spcBef>
              <a:spcAft>
                <a:spcPts val="0"/>
              </a:spcAft>
              <a:buSzPts val="980"/>
              <a:buChar char="◈"/>
              <a:defRPr/>
            </a:lvl5pPr>
            <a:lvl6pPr indent="-290829" lvl="5" marL="2743200" algn="l">
              <a:lnSpc>
                <a:spcPct val="100000"/>
              </a:lnSpc>
              <a:spcBef>
                <a:spcPts val="600"/>
              </a:spcBef>
              <a:spcAft>
                <a:spcPts val="0"/>
              </a:spcAft>
              <a:buSzPts val="980"/>
              <a:buChar char="◈"/>
              <a:defRPr/>
            </a:lvl6pPr>
            <a:lvl7pPr indent="-290829" lvl="6" marL="3200400" algn="l">
              <a:lnSpc>
                <a:spcPct val="100000"/>
              </a:lnSpc>
              <a:spcBef>
                <a:spcPts val="600"/>
              </a:spcBef>
              <a:spcAft>
                <a:spcPts val="0"/>
              </a:spcAft>
              <a:buSzPts val="980"/>
              <a:buChar char="◈"/>
              <a:defRPr/>
            </a:lvl7pPr>
            <a:lvl8pPr indent="-290829" lvl="7" marL="3657600" algn="l">
              <a:lnSpc>
                <a:spcPct val="100000"/>
              </a:lnSpc>
              <a:spcBef>
                <a:spcPts val="600"/>
              </a:spcBef>
              <a:spcAft>
                <a:spcPts val="0"/>
              </a:spcAft>
              <a:buSzPts val="980"/>
              <a:buChar char="◈"/>
              <a:defRPr/>
            </a:lvl8pPr>
            <a:lvl9pPr indent="-290829" lvl="8" marL="4114800" algn="l">
              <a:lnSpc>
                <a:spcPct val="100000"/>
              </a:lnSpc>
              <a:spcBef>
                <a:spcPts val="600"/>
              </a:spcBef>
              <a:spcAft>
                <a:spcPts val="600"/>
              </a:spcAft>
              <a:buSzPts val="980"/>
              <a:buChar char="◈"/>
              <a:defRPr/>
            </a:lvl9pPr>
          </a:lstStyle>
          <a:p/>
        </p:txBody>
      </p:sp>
      <p:sp>
        <p:nvSpPr>
          <p:cNvPr id="42" name="Google Shape;42;gcf84f9c23b_0_7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9"/>
          <p:cNvSpPr txBox="1"/>
          <p:nvPr>
            <p:ph type="title"/>
          </p:nvPr>
        </p:nvSpPr>
        <p:spPr>
          <a:xfrm>
            <a:off x="1295401" y="1761067"/>
            <a:ext cx="9590550" cy="1828813"/>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 type="body"/>
          </p:nvPr>
        </p:nvSpPr>
        <p:spPr>
          <a:xfrm>
            <a:off x="1295401" y="3589879"/>
            <a:ext cx="9590550" cy="1507054"/>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400"/>
              </a:spcBef>
              <a:spcAft>
                <a:spcPts val="0"/>
              </a:spcAft>
              <a:buSzPts val="1400"/>
              <a:buNone/>
              <a:defRPr sz="2000">
                <a:solidFill>
                  <a:schemeClr val="dk1"/>
                </a:solidFill>
              </a:defRPr>
            </a:lvl1pPr>
            <a:lvl2pPr indent="-228600" lvl="1" marL="914400" algn="l">
              <a:lnSpc>
                <a:spcPct val="100000"/>
              </a:lnSpc>
              <a:spcBef>
                <a:spcPts val="600"/>
              </a:spcBef>
              <a:spcAft>
                <a:spcPts val="0"/>
              </a:spcAft>
              <a:buSzPts val="1260"/>
              <a:buNone/>
              <a:defRPr sz="1800">
                <a:solidFill>
                  <a:srgbClr val="888888"/>
                </a:solidFill>
              </a:defRPr>
            </a:lvl2pPr>
            <a:lvl3pPr indent="-228600" lvl="2" marL="1371600" algn="l">
              <a:lnSpc>
                <a:spcPct val="100000"/>
              </a:lnSpc>
              <a:spcBef>
                <a:spcPts val="600"/>
              </a:spcBef>
              <a:spcAft>
                <a:spcPts val="0"/>
              </a:spcAft>
              <a:buSzPts val="1120"/>
              <a:buNone/>
              <a:defRPr sz="1600">
                <a:solidFill>
                  <a:srgbClr val="888888"/>
                </a:solidFill>
              </a:defRPr>
            </a:lvl3pPr>
            <a:lvl4pPr indent="-228600" lvl="3" marL="1828800" algn="l">
              <a:lnSpc>
                <a:spcPct val="100000"/>
              </a:lnSpc>
              <a:spcBef>
                <a:spcPts val="600"/>
              </a:spcBef>
              <a:spcAft>
                <a:spcPts val="0"/>
              </a:spcAft>
              <a:buSzPts val="980"/>
              <a:buNone/>
              <a:defRPr sz="1400">
                <a:solidFill>
                  <a:srgbClr val="888888"/>
                </a:solidFill>
              </a:defRPr>
            </a:lvl4pPr>
            <a:lvl5pPr indent="-228600" lvl="4" marL="2286000" algn="l">
              <a:lnSpc>
                <a:spcPct val="100000"/>
              </a:lnSpc>
              <a:spcBef>
                <a:spcPts val="600"/>
              </a:spcBef>
              <a:spcAft>
                <a:spcPts val="0"/>
              </a:spcAft>
              <a:buSzPts val="980"/>
              <a:buNone/>
              <a:defRPr sz="1400">
                <a:solidFill>
                  <a:srgbClr val="888888"/>
                </a:solidFill>
              </a:defRPr>
            </a:lvl5pPr>
            <a:lvl6pPr indent="-228600" lvl="5" marL="2743200" algn="l">
              <a:lnSpc>
                <a:spcPct val="100000"/>
              </a:lnSpc>
              <a:spcBef>
                <a:spcPts val="600"/>
              </a:spcBef>
              <a:spcAft>
                <a:spcPts val="0"/>
              </a:spcAft>
              <a:buSzPts val="980"/>
              <a:buNone/>
              <a:defRPr sz="1400">
                <a:solidFill>
                  <a:srgbClr val="888888"/>
                </a:solidFill>
              </a:defRPr>
            </a:lvl6pPr>
            <a:lvl7pPr indent="-228600" lvl="6" marL="3200400" algn="l">
              <a:lnSpc>
                <a:spcPct val="100000"/>
              </a:lnSpc>
              <a:spcBef>
                <a:spcPts val="600"/>
              </a:spcBef>
              <a:spcAft>
                <a:spcPts val="0"/>
              </a:spcAft>
              <a:buSzPts val="980"/>
              <a:buNone/>
              <a:defRPr sz="1400">
                <a:solidFill>
                  <a:srgbClr val="888888"/>
                </a:solidFill>
              </a:defRPr>
            </a:lvl7pPr>
            <a:lvl8pPr indent="-228600" lvl="7" marL="3657600" algn="l">
              <a:lnSpc>
                <a:spcPct val="100000"/>
              </a:lnSpc>
              <a:spcBef>
                <a:spcPts val="600"/>
              </a:spcBef>
              <a:spcAft>
                <a:spcPts val="0"/>
              </a:spcAft>
              <a:buSzPts val="980"/>
              <a:buNone/>
              <a:defRPr sz="1400">
                <a:solidFill>
                  <a:srgbClr val="888888"/>
                </a:solidFill>
              </a:defRPr>
            </a:lvl8pPr>
            <a:lvl9pPr indent="-228600" lvl="8" marL="4114800" algn="l">
              <a:lnSpc>
                <a:spcPct val="100000"/>
              </a:lnSpc>
              <a:spcBef>
                <a:spcPts val="600"/>
              </a:spcBef>
              <a:spcAft>
                <a:spcPts val="600"/>
              </a:spcAft>
              <a:buSzPts val="980"/>
              <a:buNone/>
              <a:defRPr sz="1400">
                <a:solidFill>
                  <a:srgbClr val="888888"/>
                </a:solidFill>
              </a:defRPr>
            </a:lvl9pPr>
          </a:lstStyle>
          <a:p/>
        </p:txBody>
      </p:sp>
      <p:sp>
        <p:nvSpPr>
          <p:cNvPr id="46" name="Google Shape;46;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pic>
        <p:nvPicPr>
          <p:cNvPr descr="Slate-V2-HD-compPhotoInset.png" id="50" name="Google Shape;50;p20"/>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51" name="Google Shape;51;p20"/>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52" name="Google Shape;52;p20"/>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 type="body"/>
          </p:nvPr>
        </p:nvSpPr>
        <p:spPr>
          <a:xfrm>
            <a:off x="1005872" y="1835254"/>
            <a:ext cx="4876344" cy="544884"/>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54" name="Google Shape;54;p20"/>
          <p:cNvSpPr txBox="1"/>
          <p:nvPr>
            <p:ph idx="2" type="body"/>
          </p:nvPr>
        </p:nvSpPr>
        <p:spPr>
          <a:xfrm>
            <a:off x="1005872" y="2380137"/>
            <a:ext cx="4876344" cy="3411063"/>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55" name="Google Shape;55;p20"/>
          <p:cNvSpPr txBox="1"/>
          <p:nvPr>
            <p:ph idx="3" type="body"/>
          </p:nvPr>
        </p:nvSpPr>
        <p:spPr>
          <a:xfrm>
            <a:off x="6294967" y="1835254"/>
            <a:ext cx="4895330" cy="544883"/>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56" name="Google Shape;56;p20"/>
          <p:cNvSpPr txBox="1"/>
          <p:nvPr>
            <p:ph idx="4" type="body"/>
          </p:nvPr>
        </p:nvSpPr>
        <p:spPr>
          <a:xfrm>
            <a:off x="6294967" y="2380137"/>
            <a:ext cx="4895330" cy="3411063"/>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57" name="Google Shape;57;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2"/>
          <p:cNvSpPr txBox="1"/>
          <p:nvPr>
            <p:ph type="title"/>
          </p:nvPr>
        </p:nvSpPr>
        <p:spPr>
          <a:xfrm>
            <a:off x="913795" y="609600"/>
            <a:ext cx="3706889" cy="1821918"/>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 type="body"/>
          </p:nvPr>
        </p:nvSpPr>
        <p:spPr>
          <a:xfrm>
            <a:off x="4855633" y="609600"/>
            <a:ext cx="6411924" cy="51816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67" name="Google Shape;67;p22"/>
          <p:cNvSpPr txBox="1"/>
          <p:nvPr>
            <p:ph idx="2" type="body"/>
          </p:nvPr>
        </p:nvSpPr>
        <p:spPr>
          <a:xfrm>
            <a:off x="913795" y="2431518"/>
            <a:ext cx="3706889" cy="3359681"/>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68" name="Google Shape;68;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913795" y="60960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4"/>
          <p:cNvSpPr txBox="1"/>
          <p:nvPr>
            <p:ph idx="1" type="body"/>
          </p:nvPr>
        </p:nvSpPr>
        <p:spPr>
          <a:xfrm>
            <a:off x="913795" y="1732449"/>
            <a:ext cx="10353762" cy="4058751"/>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lvl1pPr indent="-317500" lvl="0" marL="457200" marR="0" rtl="0" algn="l">
              <a:lnSpc>
                <a:spcPct val="100000"/>
              </a:lnSpc>
              <a:spcBef>
                <a:spcPts val="400"/>
              </a:spcBef>
              <a:spcAft>
                <a:spcPts val="0"/>
              </a:spcAft>
              <a:buClr>
                <a:schemeClr val="dk2"/>
              </a:buClr>
              <a:buSzPts val="1400"/>
              <a:buFont typeface="Noto Sans Symbols"/>
              <a:buChar char="◈"/>
              <a:defRPr b="0" i="0" sz="2000" u="none" cap="none" strike="noStrike">
                <a:solidFill>
                  <a:schemeClr val="dk2"/>
                </a:solidFill>
                <a:latin typeface="Corbel"/>
                <a:ea typeface="Corbel"/>
                <a:cs typeface="Corbel"/>
                <a:sym typeface="Corbel"/>
              </a:defRPr>
            </a:lvl1pPr>
            <a:lvl2pPr indent="-308610" lvl="1" marL="914400" marR="0" rtl="0" algn="l">
              <a:lnSpc>
                <a:spcPct val="100000"/>
              </a:lnSpc>
              <a:spcBef>
                <a:spcPts val="600"/>
              </a:spcBef>
              <a:spcAft>
                <a:spcPts val="0"/>
              </a:spcAft>
              <a:buClr>
                <a:schemeClr val="dk2"/>
              </a:buClr>
              <a:buSzPts val="1260"/>
              <a:buFont typeface="Noto Sans Symbols"/>
              <a:buChar char="🞚"/>
              <a:defRPr b="0" i="0" sz="1800" u="none" cap="none" strike="noStrike">
                <a:solidFill>
                  <a:schemeClr val="dk2"/>
                </a:solidFill>
                <a:latin typeface="Corbel"/>
                <a:ea typeface="Corbel"/>
                <a:cs typeface="Corbel"/>
                <a:sym typeface="Corbel"/>
              </a:defRPr>
            </a:lvl2pPr>
            <a:lvl3pPr indent="-299719" lvl="2" marL="1371600" marR="0" rtl="0" algn="l">
              <a:lnSpc>
                <a:spcPct val="100000"/>
              </a:lnSpc>
              <a:spcBef>
                <a:spcPts val="600"/>
              </a:spcBef>
              <a:spcAft>
                <a:spcPts val="0"/>
              </a:spcAft>
              <a:buClr>
                <a:schemeClr val="dk2"/>
              </a:buClr>
              <a:buSzPts val="1120"/>
              <a:buFont typeface="Noto Sans Symbols"/>
              <a:buChar char="◈"/>
              <a:defRPr b="0" i="0" sz="1600" u="none" cap="none" strike="noStrike">
                <a:solidFill>
                  <a:schemeClr val="dk2"/>
                </a:solidFill>
                <a:latin typeface="Corbel"/>
                <a:ea typeface="Corbel"/>
                <a:cs typeface="Corbel"/>
                <a:sym typeface="Corbel"/>
              </a:defRPr>
            </a:lvl3pPr>
            <a:lvl4pPr indent="-290830" lvl="3" marL="1828800" marR="0" rtl="0" algn="l">
              <a:lnSpc>
                <a:spcPct val="100000"/>
              </a:lnSpc>
              <a:spcBef>
                <a:spcPts val="600"/>
              </a:spcBef>
              <a:spcAft>
                <a:spcPts val="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4pPr>
            <a:lvl5pPr indent="-290829" lvl="4" marL="2286000" marR="0" rtl="0" algn="l">
              <a:lnSpc>
                <a:spcPct val="100000"/>
              </a:lnSpc>
              <a:spcBef>
                <a:spcPts val="600"/>
              </a:spcBef>
              <a:spcAft>
                <a:spcPts val="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5pPr>
            <a:lvl6pPr indent="-290829" lvl="5" marL="2743200" marR="0" rtl="0" algn="l">
              <a:lnSpc>
                <a:spcPct val="100000"/>
              </a:lnSpc>
              <a:spcBef>
                <a:spcPts val="600"/>
              </a:spcBef>
              <a:spcAft>
                <a:spcPts val="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6pPr>
            <a:lvl7pPr indent="-290829" lvl="6" marL="3200400" marR="0" rtl="0" algn="l">
              <a:lnSpc>
                <a:spcPct val="100000"/>
              </a:lnSpc>
              <a:spcBef>
                <a:spcPts val="600"/>
              </a:spcBef>
              <a:spcAft>
                <a:spcPts val="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7pPr>
            <a:lvl8pPr indent="-290829" lvl="7" marL="3657600" marR="0" rtl="0" algn="l">
              <a:lnSpc>
                <a:spcPct val="100000"/>
              </a:lnSpc>
              <a:spcBef>
                <a:spcPts val="600"/>
              </a:spcBef>
              <a:spcAft>
                <a:spcPts val="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8pPr>
            <a:lvl9pPr indent="-290829" lvl="8" marL="4114800" marR="0" rtl="0" algn="l">
              <a:lnSpc>
                <a:spcPct val="100000"/>
              </a:lnSpc>
              <a:spcBef>
                <a:spcPts val="600"/>
              </a:spcBef>
              <a:spcAft>
                <a:spcPts val="600"/>
              </a:spcAft>
              <a:buClr>
                <a:schemeClr val="dk2"/>
              </a:buClr>
              <a:buSzPts val="980"/>
              <a:buFont typeface="Noto Sans Symbols"/>
              <a:buChar char="◈"/>
              <a:defRPr b="0" i="0" sz="1400" u="none" cap="none" strike="noStrike">
                <a:solidFill>
                  <a:schemeClr val="dk2"/>
                </a:solidFill>
                <a:latin typeface="Corbel"/>
                <a:ea typeface="Corbel"/>
                <a:cs typeface="Corbel"/>
                <a:sym typeface="Corbel"/>
              </a:defRPr>
            </a:lvl9pPr>
          </a:lstStyle>
          <a:p/>
        </p:txBody>
      </p:sp>
      <p:sp>
        <p:nvSpPr>
          <p:cNvPr id="12" name="Google Shape;12;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 name="Google Shape;13;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4" name="Google Shape;14;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QpI3Ta6bBzpXam-L8RUu_eYVg7KWIv7H/vi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1711119" y="2465371"/>
            <a:ext cx="9144000" cy="2978357"/>
          </a:xfrm>
          <a:prstGeom prst="rect">
            <a:avLst/>
          </a:prstGeom>
          <a:noFill/>
          <a:ln>
            <a:noFill/>
          </a:ln>
          <a:effectLst>
            <a:outerShdw blurRad="25400">
              <a:srgbClr val="000000">
                <a:alpha val="45098"/>
              </a:srgbClr>
            </a:outerShdw>
          </a:effectLst>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92CCDC"/>
              </a:buClr>
              <a:buSzPct val="100000"/>
              <a:buFont typeface="Calibri"/>
              <a:buNone/>
            </a:pPr>
            <a:br>
              <a:rPr b="0" i="0" lang="en-IN" sz="3200" u="none" cap="none" strike="noStrike">
                <a:solidFill>
                  <a:srgbClr val="92CCDC"/>
                </a:solidFill>
                <a:latin typeface="Calibri"/>
                <a:ea typeface="Calibri"/>
                <a:cs typeface="Calibri"/>
                <a:sym typeface="Calibri"/>
              </a:rPr>
            </a:br>
            <a:br>
              <a:rPr b="0" i="0" lang="en-IN" sz="3200" u="none" cap="none" strike="noStrike">
                <a:solidFill>
                  <a:srgbClr val="92CCDC"/>
                </a:solidFill>
                <a:latin typeface="Arial"/>
                <a:ea typeface="Arial"/>
                <a:cs typeface="Arial"/>
                <a:sym typeface="Arial"/>
              </a:rPr>
            </a:br>
            <a:r>
              <a:rPr b="1" lang="en-IN" sz="6000">
                <a:latin typeface="Times New Roman"/>
                <a:ea typeface="Times New Roman"/>
                <a:cs typeface="Times New Roman"/>
                <a:sym typeface="Times New Roman"/>
              </a:rPr>
              <a:t>Training at Volansys</a:t>
            </a:r>
            <a:br>
              <a:rPr b="0" i="0" lang="en-IN" sz="6000" u="none" cap="none" strike="noStrike">
                <a:latin typeface="Times New Roman"/>
                <a:ea typeface="Times New Roman"/>
                <a:cs typeface="Times New Roman"/>
                <a:sym typeface="Times New Roman"/>
              </a:rPr>
            </a:br>
            <a:r>
              <a:rPr b="0" i="0" lang="en-IN" sz="6000" u="none" cap="none" strike="noStrike">
                <a:latin typeface="Times New Roman"/>
                <a:ea typeface="Times New Roman"/>
                <a:cs typeface="Times New Roman"/>
                <a:sym typeface="Times New Roman"/>
              </a:rPr>
              <a:t>EC-44</a:t>
            </a:r>
            <a:r>
              <a:rPr lang="en-IN" sz="6000">
                <a:latin typeface="Times New Roman"/>
                <a:ea typeface="Times New Roman"/>
                <a:cs typeface="Times New Roman"/>
                <a:sym typeface="Times New Roman"/>
              </a:rPr>
              <a:t>8</a:t>
            </a:r>
            <a:r>
              <a:rPr b="0" i="0" lang="en-IN" sz="6000" u="none" cap="none" strike="noStrike">
                <a:latin typeface="Times New Roman"/>
                <a:ea typeface="Times New Roman"/>
                <a:cs typeface="Times New Roman"/>
                <a:sym typeface="Times New Roman"/>
              </a:rPr>
              <a:t> Project</a:t>
            </a:r>
            <a:br>
              <a:rPr b="0" i="0" lang="en-IN" sz="6000" u="none" cap="none" strike="noStrike">
                <a:solidFill>
                  <a:srgbClr val="92CCDC"/>
                </a:solidFill>
                <a:latin typeface="Arial"/>
                <a:ea typeface="Arial"/>
                <a:cs typeface="Arial"/>
                <a:sym typeface="Arial"/>
              </a:rPr>
            </a:br>
            <a:br>
              <a:rPr b="0" i="0" lang="en-IN" sz="6000" u="none" cap="none" strike="noStrike">
                <a:solidFill>
                  <a:srgbClr val="92CCDC"/>
                </a:solidFill>
                <a:latin typeface="Arial"/>
                <a:ea typeface="Arial"/>
                <a:cs typeface="Arial"/>
                <a:sym typeface="Arial"/>
              </a:rPr>
            </a:br>
            <a:endParaRPr/>
          </a:p>
        </p:txBody>
      </p:sp>
      <p:pic>
        <p:nvPicPr>
          <p:cNvPr id="153" name="Google Shape;153;p1"/>
          <p:cNvPicPr preferRelativeResize="0"/>
          <p:nvPr/>
        </p:nvPicPr>
        <p:blipFill rotWithShape="1">
          <a:blip r:embed="rId3">
            <a:alphaModFix/>
          </a:blip>
          <a:srcRect b="0" l="0" r="0" t="0"/>
          <a:stretch/>
        </p:blipFill>
        <p:spPr>
          <a:xfrm>
            <a:off x="10855119" y="70305"/>
            <a:ext cx="1084403" cy="922753"/>
          </a:xfrm>
          <a:prstGeom prst="rect">
            <a:avLst/>
          </a:prstGeom>
          <a:noFill/>
          <a:ln>
            <a:noFill/>
          </a:ln>
        </p:spPr>
      </p:pic>
      <p:sp>
        <p:nvSpPr>
          <p:cNvPr id="154" name="Google Shape;154;p1"/>
          <p:cNvSpPr txBox="1"/>
          <p:nvPr/>
        </p:nvSpPr>
        <p:spPr>
          <a:xfrm>
            <a:off x="1033025" y="4639126"/>
            <a:ext cx="4383000" cy="80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IN" sz="2000" u="none" cap="none" strike="noStrike">
                <a:solidFill>
                  <a:srgbClr val="FF0000"/>
                </a:solidFill>
                <a:latin typeface="Times New Roman"/>
                <a:ea typeface="Times New Roman"/>
                <a:cs typeface="Times New Roman"/>
                <a:sym typeface="Times New Roman"/>
              </a:rPr>
              <a:t>Prepared By: </a:t>
            </a:r>
            <a:r>
              <a:rPr b="1" i="0" lang="en-IN" sz="2000" u="none" cap="none" strike="noStrike">
                <a:solidFill>
                  <a:schemeClr val="accent1"/>
                </a:solidFill>
                <a:latin typeface="Times New Roman"/>
                <a:ea typeface="Times New Roman"/>
                <a:cs typeface="Times New Roman"/>
                <a:sym typeface="Times New Roman"/>
              </a:rPr>
              <a:t>Shah Swapnil(17EC083)</a:t>
            </a:r>
            <a:endParaRPr b="1" i="0" sz="20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400"/>
              <a:buFont typeface="Times New Roman"/>
              <a:buNone/>
            </a:pPr>
            <a:r>
              <a:rPr b="1" i="0" lang="en-IN" sz="2000" u="none" cap="none" strike="noStrike">
                <a:solidFill>
                  <a:schemeClr val="accent1"/>
                </a:solidFill>
                <a:latin typeface="Times New Roman"/>
                <a:ea typeface="Times New Roman"/>
                <a:cs typeface="Times New Roman"/>
                <a:sym typeface="Times New Roman"/>
              </a:rPr>
              <a:t>                     	Amartya Singh(17EC088)</a:t>
            </a:r>
            <a:endParaRPr b="1" i="0" sz="2000" u="none" cap="none" strike="noStrike">
              <a:solidFill>
                <a:schemeClr val="accent1"/>
              </a:solidFill>
              <a:latin typeface="Times New Roman"/>
              <a:ea typeface="Times New Roman"/>
              <a:cs typeface="Times New Roman"/>
              <a:sym typeface="Times New Roman"/>
            </a:endParaRPr>
          </a:p>
        </p:txBody>
      </p:sp>
      <p:sp>
        <p:nvSpPr>
          <p:cNvPr id="155" name="Google Shape;155;p1"/>
          <p:cNvSpPr txBox="1"/>
          <p:nvPr/>
        </p:nvSpPr>
        <p:spPr>
          <a:xfrm>
            <a:off x="6389050" y="4639125"/>
            <a:ext cx="5451900" cy="17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IN" sz="2000" u="none" cap="none" strike="noStrike">
                <a:solidFill>
                  <a:srgbClr val="FF0000"/>
                </a:solidFill>
                <a:latin typeface="Times New Roman"/>
                <a:ea typeface="Times New Roman"/>
                <a:cs typeface="Times New Roman"/>
                <a:sym typeface="Times New Roman"/>
              </a:rPr>
              <a:t>Internal Guide :</a:t>
            </a:r>
            <a:r>
              <a:rPr b="0" i="0" lang="en-IN" sz="2000" u="none" cap="none" strike="noStrike">
                <a:solidFill>
                  <a:srgbClr val="7030A0"/>
                </a:solidFill>
                <a:latin typeface="Times New Roman"/>
                <a:ea typeface="Times New Roman"/>
                <a:cs typeface="Times New Roman"/>
                <a:sym typeface="Times New Roman"/>
              </a:rPr>
              <a:t> </a:t>
            </a:r>
            <a:r>
              <a:rPr b="1" i="0" lang="en-IN" sz="2000" u="none" cap="none" strike="noStrike">
                <a:solidFill>
                  <a:schemeClr val="accent1"/>
                </a:solidFill>
                <a:latin typeface="Times New Roman"/>
                <a:ea typeface="Times New Roman"/>
                <a:cs typeface="Times New Roman"/>
                <a:sym typeface="Times New Roman"/>
              </a:rPr>
              <a:t>Dr. Dharmendra Chauhan</a:t>
            </a:r>
            <a:endParaRPr b="1" i="0" sz="20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accent1"/>
                </a:solidFill>
                <a:latin typeface="Times New Roman"/>
                <a:ea typeface="Times New Roman"/>
                <a:cs typeface="Times New Roman"/>
                <a:sym typeface="Times New Roman"/>
              </a:rPr>
              <a:t>                   	 	  Associate 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accent1"/>
                </a:solidFill>
                <a:latin typeface="Times New Roman"/>
                <a:ea typeface="Times New Roman"/>
                <a:cs typeface="Times New Roman"/>
                <a:sym typeface="Times New Roman"/>
              </a:rPr>
              <a:t>					   </a:t>
            </a:r>
            <a:r>
              <a:rPr b="1" i="0" lang="en-IN" sz="1600" u="none" cap="none" strike="noStrike">
                <a:solidFill>
                  <a:schemeClr val="accent1"/>
                </a:solidFill>
                <a:latin typeface="Times New Roman"/>
                <a:ea typeface="Times New Roman"/>
                <a:cs typeface="Times New Roman"/>
                <a:sym typeface="Times New Roman"/>
              </a:rPr>
              <a:t>CSPIT-EC</a:t>
            </a:r>
            <a:endParaRPr b="1" i="0" sz="16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IN" sz="2000" u="none" cap="none" strike="noStrike">
                <a:solidFill>
                  <a:srgbClr val="FF0000"/>
                </a:solidFill>
                <a:latin typeface="Times New Roman"/>
                <a:ea typeface="Times New Roman"/>
                <a:cs typeface="Times New Roman"/>
                <a:sym typeface="Times New Roman"/>
              </a:rPr>
              <a:t>External Guide :</a:t>
            </a:r>
            <a:r>
              <a:rPr b="0" i="0" lang="en-IN" sz="2000" u="none" cap="none" strike="noStrike">
                <a:solidFill>
                  <a:srgbClr val="7030A0"/>
                </a:solidFill>
                <a:latin typeface="Times New Roman"/>
                <a:ea typeface="Times New Roman"/>
                <a:cs typeface="Times New Roman"/>
                <a:sym typeface="Times New Roman"/>
              </a:rPr>
              <a:t> </a:t>
            </a:r>
            <a:r>
              <a:rPr b="1" i="0" lang="en-IN" sz="2000" u="none" cap="none" strike="noStrike">
                <a:solidFill>
                  <a:schemeClr val="accent1"/>
                </a:solidFill>
                <a:latin typeface="Times New Roman"/>
                <a:ea typeface="Times New Roman"/>
                <a:cs typeface="Times New Roman"/>
                <a:sym typeface="Times New Roman"/>
              </a:rPr>
              <a:t>Meetali Patel</a:t>
            </a:r>
            <a:endParaRPr b="1" i="0" sz="20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1" i="0" lang="en-IN" sz="2000" u="none" cap="none" strike="noStrike">
                <a:solidFill>
                  <a:schemeClr val="accent1"/>
                </a:solidFill>
                <a:latin typeface="Times New Roman"/>
                <a:ea typeface="Times New Roman"/>
                <a:cs typeface="Times New Roman"/>
                <a:sym typeface="Times New Roman"/>
              </a:rPr>
              <a:t>                            Noman Cyclewala</a:t>
            </a:r>
            <a:endParaRPr b="1" i="0" sz="20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7030A0"/>
              </a:buClr>
              <a:buSzPts val="2400"/>
              <a:buFont typeface="Times New Roman"/>
              <a:buNone/>
            </a:pPr>
            <a:r>
              <a:rPr b="1" i="0" lang="en-IN" sz="2000" u="none" cap="none" strike="noStrike">
                <a:solidFill>
                  <a:srgbClr val="F6B26B"/>
                </a:solidFill>
                <a:latin typeface="Times New Roman"/>
                <a:ea typeface="Times New Roman"/>
                <a:cs typeface="Times New Roman"/>
                <a:sym typeface="Times New Roman"/>
              </a:rPr>
              <a:t>                   	</a:t>
            </a:r>
            <a:endParaRPr b="1" i="0" sz="2000" u="none" cap="none" strike="noStrike">
              <a:solidFill>
                <a:srgbClr val="F6B26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7030A0"/>
              </a:buClr>
              <a:buSzPts val="2400"/>
              <a:buFont typeface="Times New Roman"/>
              <a:buNone/>
            </a:pPr>
            <a:r>
              <a:t/>
            </a:r>
            <a:endParaRPr b="1" i="0" sz="2000" u="none" cap="none" strike="noStrike">
              <a:solidFill>
                <a:srgbClr val="F6B26B"/>
              </a:solidFill>
              <a:latin typeface="Times New Roman"/>
              <a:ea typeface="Times New Roman"/>
              <a:cs typeface="Times New Roman"/>
              <a:sym typeface="Times New Roman"/>
            </a:endParaRPr>
          </a:p>
        </p:txBody>
      </p:sp>
      <p:pic>
        <p:nvPicPr>
          <p:cNvPr id="156" name="Google Shape;156;p1"/>
          <p:cNvPicPr preferRelativeResize="0"/>
          <p:nvPr/>
        </p:nvPicPr>
        <p:blipFill rotWithShape="1">
          <a:blip r:embed="rId4">
            <a:alphaModFix/>
          </a:blip>
          <a:srcRect b="0" l="0" r="0" t="0"/>
          <a:stretch/>
        </p:blipFill>
        <p:spPr>
          <a:xfrm>
            <a:off x="87151" y="0"/>
            <a:ext cx="1257018" cy="1257018"/>
          </a:xfrm>
          <a:prstGeom prst="rect">
            <a:avLst/>
          </a:prstGeom>
          <a:noFill/>
          <a:ln>
            <a:noFill/>
          </a:ln>
        </p:spPr>
      </p:pic>
      <p:sp>
        <p:nvSpPr>
          <p:cNvPr id="157" name="Google Shape;157;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1"/>
          <p:cNvSpPr txBox="1"/>
          <p:nvPr>
            <p:ph type="title"/>
          </p:nvPr>
        </p:nvSpPr>
        <p:spPr>
          <a:xfrm>
            <a:off x="-625544" y="2584391"/>
            <a:ext cx="13443087" cy="126001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C programming</a:t>
            </a:r>
            <a:endParaRPr/>
          </a:p>
        </p:txBody>
      </p:sp>
      <p:sp>
        <p:nvSpPr>
          <p:cNvPr id="247" name="Google Shape;247;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cf84f9c23b_0_77"/>
          <p:cNvSpPr txBox="1"/>
          <p:nvPr/>
        </p:nvSpPr>
        <p:spPr>
          <a:xfrm>
            <a:off x="0" y="0"/>
            <a:ext cx="12192000" cy="738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dk2"/>
                </a:solidFill>
                <a:latin typeface="Arial"/>
                <a:ea typeface="Arial"/>
                <a:cs typeface="Arial"/>
                <a:sym typeface="Arial"/>
              </a:rPr>
              <a:t>C Basics</a:t>
            </a:r>
            <a:endParaRPr b="1" i="0" sz="3200" u="none" cap="none" strike="noStrike">
              <a:solidFill>
                <a:schemeClr val="dk2"/>
              </a:solidFill>
              <a:latin typeface="Arial"/>
              <a:ea typeface="Arial"/>
              <a:cs typeface="Arial"/>
              <a:sym typeface="Arial"/>
            </a:endParaRPr>
          </a:p>
        </p:txBody>
      </p:sp>
      <p:graphicFrame>
        <p:nvGraphicFramePr>
          <p:cNvPr id="253" name="Google Shape;253;gcf84f9c23b_0_77"/>
          <p:cNvGraphicFramePr/>
          <p:nvPr/>
        </p:nvGraphicFramePr>
        <p:xfrm>
          <a:off x="33" y="738667"/>
          <a:ext cx="3000000" cy="3000000"/>
        </p:xfrm>
        <a:graphic>
          <a:graphicData uri="http://schemas.openxmlformats.org/drawingml/2006/table">
            <a:tbl>
              <a:tblPr>
                <a:noFill/>
                <a:tableStyleId>{F26AE890-0FC6-4C40-8266-8D99616D313A}</a:tableStyleId>
              </a:tblPr>
              <a:tblGrid>
                <a:gridCol w="5858500"/>
                <a:gridCol w="3166725"/>
                <a:gridCol w="3166725"/>
              </a:tblGrid>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Set#1</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Understand coding guidelines, Doxygen style commenting and document generation</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Set#2</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Understand "C program" compilation stages and segements of executable</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Set#3</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Understand various data types, operators and variable usage</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Set#4</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Understand various storage class, type case and typedef</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Set#5</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Decision making and looping</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900">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Set#6</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Functions, Function arguments and variable scope</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cf84f9c23b_0_82"/>
          <p:cNvSpPr txBox="1"/>
          <p:nvPr/>
        </p:nvSpPr>
        <p:spPr>
          <a:xfrm>
            <a:off x="0" y="0"/>
            <a:ext cx="12192000" cy="738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dk2"/>
                </a:solidFill>
                <a:latin typeface="Arial"/>
                <a:ea typeface="Arial"/>
                <a:cs typeface="Arial"/>
                <a:sym typeface="Arial"/>
              </a:rPr>
              <a:t>C Basics (continue…)</a:t>
            </a:r>
            <a:endParaRPr b="1" i="0" sz="3200" u="none" cap="none" strike="noStrike">
              <a:solidFill>
                <a:schemeClr val="dk2"/>
              </a:solidFill>
              <a:latin typeface="Arial"/>
              <a:ea typeface="Arial"/>
              <a:cs typeface="Arial"/>
              <a:sym typeface="Arial"/>
            </a:endParaRPr>
          </a:p>
        </p:txBody>
      </p:sp>
      <p:graphicFrame>
        <p:nvGraphicFramePr>
          <p:cNvPr id="259" name="Google Shape;259;gcf84f9c23b_0_82"/>
          <p:cNvGraphicFramePr/>
          <p:nvPr/>
        </p:nvGraphicFramePr>
        <p:xfrm>
          <a:off x="0" y="738800"/>
          <a:ext cx="3000000" cy="3000000"/>
        </p:xfrm>
        <a:graphic>
          <a:graphicData uri="http://schemas.openxmlformats.org/drawingml/2006/table">
            <a:tbl>
              <a:tblPr>
                <a:noFill/>
                <a:tableStyleId>{F26AE890-0FC6-4C40-8266-8D99616D313A}</a:tableStyleId>
              </a:tblPr>
              <a:tblGrid>
                <a:gridCol w="5858500"/>
                <a:gridCol w="3166775"/>
                <a:gridCol w="3166775"/>
              </a:tblGrid>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Set#7</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Basic pointers and array</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Set#8</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Structure, Unions &amp; Enumeration</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Set#9</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Function Pointers</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Set#10</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I/O system and file operation</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Exercise Set#11</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Static and Dynamic Libraries</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19875">
                <a:tc gridSpan="3">
                  <a:txBody>
                    <a:bodyPr/>
                    <a:lstStyle/>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Mega Exercise</a:t>
                      </a:r>
                      <a:endParaRPr sz="2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lang="en-IN" sz="2400" u="none" cap="none" strike="noStrike">
                          <a:latin typeface="Times New Roman"/>
                          <a:ea typeface="Times New Roman"/>
                          <a:cs typeface="Times New Roman"/>
                          <a:sym typeface="Times New Roman"/>
                        </a:rPr>
                        <a:t>Ask your mentor for mega exercise</a:t>
                      </a:r>
                      <a:endParaRPr sz="2400" u="none" cap="none" strike="noStrike">
                        <a:latin typeface="Times New Roman"/>
                        <a:ea typeface="Times New Roman"/>
                        <a:cs typeface="Times New Roman"/>
                        <a:sym typeface="Times New Roman"/>
                      </a:endParaRPr>
                    </a:p>
                  </a:txBody>
                  <a:tcPr marT="25400" marB="25400" marR="38100" marL="381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986947" y="28956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5400"/>
              <a:buFont typeface="Corbel"/>
              <a:buNone/>
            </a:pPr>
            <a:r>
              <a:rPr lang="en-IN" sz="5400"/>
              <a:t>What is Doxygen?</a:t>
            </a:r>
            <a:endParaRPr/>
          </a:p>
        </p:txBody>
      </p:sp>
      <p:sp>
        <p:nvSpPr>
          <p:cNvPr id="265" name="Google Shape;265;p12"/>
          <p:cNvSpPr txBox="1"/>
          <p:nvPr>
            <p:ph idx="1" type="body"/>
          </p:nvPr>
        </p:nvSpPr>
        <p:spPr>
          <a:xfrm>
            <a:off x="1087531" y="1435609"/>
            <a:ext cx="10353762" cy="5422392"/>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400"/>
              <a:buChar char="◈"/>
            </a:pPr>
            <a:r>
              <a:rPr lang="en-IN" sz="2000">
                <a:latin typeface="Times New Roman"/>
                <a:ea typeface="Times New Roman"/>
                <a:cs typeface="Times New Roman"/>
                <a:sym typeface="Times New Roman"/>
              </a:rPr>
              <a:t>Doxygen is a document generator designed for multiple programming languages.</a:t>
            </a:r>
            <a:endParaRPr/>
          </a:p>
          <a:p>
            <a:pPr indent="-306000" lvl="0" marL="342900" rtl="0" algn="l">
              <a:lnSpc>
                <a:spcPct val="100000"/>
              </a:lnSpc>
              <a:spcBef>
                <a:spcPts val="1000"/>
              </a:spcBef>
              <a:spcAft>
                <a:spcPts val="0"/>
              </a:spcAft>
              <a:buSzPts val="1400"/>
              <a:buChar char="◈"/>
            </a:pPr>
            <a:r>
              <a:rPr lang="en-IN" sz="2000">
                <a:latin typeface="Times New Roman"/>
                <a:ea typeface="Times New Roman"/>
                <a:cs typeface="Times New Roman"/>
                <a:sym typeface="Times New Roman"/>
              </a:rPr>
              <a:t>Some supported languages include C/C++, Java and Python.</a:t>
            </a:r>
            <a:endParaRPr/>
          </a:p>
          <a:p>
            <a:pPr indent="-306000" lvl="0" marL="342900" rtl="0" algn="l">
              <a:lnSpc>
                <a:spcPct val="100000"/>
              </a:lnSpc>
              <a:spcBef>
                <a:spcPts val="1000"/>
              </a:spcBef>
              <a:spcAft>
                <a:spcPts val="0"/>
              </a:spcAft>
              <a:buSzPts val="1400"/>
              <a:buChar char="◈"/>
            </a:pPr>
            <a:r>
              <a:rPr lang="en-IN" sz="2000">
                <a:latin typeface="Times New Roman"/>
                <a:ea typeface="Times New Roman"/>
                <a:cs typeface="Times New Roman"/>
                <a:sym typeface="Times New Roman"/>
              </a:rPr>
              <a:t>The documentation can be saved as a HTML or LaTeX files.</a:t>
            </a:r>
            <a:endParaRPr/>
          </a:p>
          <a:p>
            <a:pPr indent="-306000" lvl="0" marL="342900" rtl="0" algn="l">
              <a:lnSpc>
                <a:spcPct val="100000"/>
              </a:lnSpc>
              <a:spcBef>
                <a:spcPts val="1000"/>
              </a:spcBef>
              <a:spcAft>
                <a:spcPts val="0"/>
              </a:spcAft>
              <a:buSzPts val="1400"/>
              <a:buChar char="◈"/>
            </a:pPr>
            <a:r>
              <a:rPr lang="en-IN" sz="2000">
                <a:latin typeface="Times New Roman"/>
                <a:ea typeface="Times New Roman"/>
                <a:cs typeface="Times New Roman"/>
                <a:sym typeface="Times New Roman"/>
              </a:rPr>
              <a:t>To generate Configuration file named Doxyfile</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doxygen –g</a:t>
            </a:r>
            <a:endParaRPr/>
          </a:p>
          <a:p>
            <a:pPr indent="-306000" lvl="0" marL="342900" rtl="0" algn="l">
              <a:lnSpc>
                <a:spcPct val="100000"/>
              </a:lnSpc>
              <a:spcBef>
                <a:spcPts val="1000"/>
              </a:spcBef>
              <a:spcAft>
                <a:spcPts val="0"/>
              </a:spcAft>
              <a:buSzPts val="1400"/>
              <a:buChar char="◈"/>
            </a:pPr>
            <a:r>
              <a:rPr lang="en-IN" sz="2000">
                <a:latin typeface="Times New Roman"/>
                <a:ea typeface="Times New Roman"/>
                <a:cs typeface="Times New Roman"/>
                <a:sym typeface="Times New Roman"/>
              </a:rPr>
              <a:t>Important variables are to be changed in Doxyfile</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PROJECT_NAME</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OUTPUT_DIRECTORY</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EXTRACT ALL</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HTML </a:t>
            </a:r>
            <a:endParaRPr/>
          </a:p>
          <a:p>
            <a:pPr indent="-306000" lvl="0" marL="342900" rtl="0" algn="l">
              <a:lnSpc>
                <a:spcPct val="100000"/>
              </a:lnSpc>
              <a:spcBef>
                <a:spcPts val="1000"/>
              </a:spcBef>
              <a:spcAft>
                <a:spcPts val="0"/>
              </a:spcAft>
              <a:buSzPts val="1400"/>
              <a:buChar char="◈"/>
            </a:pPr>
            <a:r>
              <a:rPr lang="en-IN" sz="2000">
                <a:latin typeface="Times New Roman"/>
                <a:ea typeface="Times New Roman"/>
                <a:cs typeface="Times New Roman"/>
                <a:sym typeface="Times New Roman"/>
              </a:rPr>
              <a:t>Then run doxygen Doxyfile to generate the document in .html format.</a:t>
            </a:r>
            <a:endParaRPr/>
          </a:p>
          <a:p>
            <a:pPr indent="-217100" lvl="0" marL="342900" rtl="0" algn="l">
              <a:lnSpc>
                <a:spcPct val="100000"/>
              </a:lnSpc>
              <a:spcBef>
                <a:spcPts val="1000"/>
              </a:spcBef>
              <a:spcAft>
                <a:spcPts val="0"/>
              </a:spcAft>
              <a:buSzPts val="1400"/>
              <a:buNone/>
            </a:pPr>
            <a:r>
              <a:t/>
            </a:r>
            <a:endParaRPr/>
          </a:p>
        </p:txBody>
      </p:sp>
      <p:sp>
        <p:nvSpPr>
          <p:cNvPr id="266" name="Google Shape;26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c352d2289b_0_0"/>
          <p:cNvSpPr txBox="1"/>
          <p:nvPr>
            <p:ph type="title"/>
          </p:nvPr>
        </p:nvSpPr>
        <p:spPr>
          <a:xfrm>
            <a:off x="-625500" y="2140405"/>
            <a:ext cx="13443000" cy="19341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Mega Exercise:</a:t>
            </a:r>
            <a:endParaRPr sz="6000"/>
          </a:p>
          <a:p>
            <a:pPr indent="0" lvl="0" marL="0" rtl="0" algn="ctr">
              <a:lnSpc>
                <a:spcPct val="100000"/>
              </a:lnSpc>
              <a:spcBef>
                <a:spcPts val="0"/>
              </a:spcBef>
              <a:spcAft>
                <a:spcPts val="0"/>
              </a:spcAft>
              <a:buClr>
                <a:schemeClr val="dk2"/>
              </a:buClr>
              <a:buSzPts val="6000"/>
              <a:buFont typeface="Corbel"/>
              <a:buNone/>
            </a:pPr>
            <a:r>
              <a:rPr lang="en-IN" sz="6000"/>
              <a:t>Snake Game</a:t>
            </a:r>
            <a:endParaRPr sz="6000"/>
          </a:p>
        </p:txBody>
      </p:sp>
      <p:sp>
        <p:nvSpPr>
          <p:cNvPr id="272" name="Google Shape;272;gc352d2289b_0_0"/>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c352d2289b_0_62"/>
          <p:cNvSpPr txBox="1"/>
          <p:nvPr>
            <p:ph type="title"/>
          </p:nvPr>
        </p:nvSpPr>
        <p:spPr>
          <a:xfrm>
            <a:off x="913795" y="609600"/>
            <a:ext cx="10353900" cy="9705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a:t>System Overview</a:t>
            </a:r>
            <a:endParaRPr/>
          </a:p>
        </p:txBody>
      </p:sp>
      <p:sp>
        <p:nvSpPr>
          <p:cNvPr id="279" name="Google Shape;279;gc352d2289b_0_62"/>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280" name="Google Shape;280;gc352d2289b_0_62"/>
          <p:cNvSpPr txBox="1"/>
          <p:nvPr/>
        </p:nvSpPr>
        <p:spPr>
          <a:xfrm>
            <a:off x="502150" y="1842650"/>
            <a:ext cx="11274600" cy="28368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rgbClr val="000000"/>
              </a:buClr>
              <a:buSzPts val="1400"/>
              <a:buFont typeface="Times New Roman"/>
              <a:buChar char="❖"/>
            </a:pPr>
            <a:r>
              <a:rPr b="0" i="0" lang="en-IN" sz="2000" u="none" cap="none" strike="noStrike">
                <a:solidFill>
                  <a:schemeClr val="dk2"/>
                </a:solidFill>
                <a:latin typeface="Times New Roman"/>
                <a:ea typeface="Times New Roman"/>
                <a:cs typeface="Times New Roman"/>
                <a:sym typeface="Times New Roman"/>
              </a:rPr>
              <a:t>The most popular classical game named “SNAKE” starts by welcoming on the screen, User is asked whether he/she is a new user or existing user and based on that the information is being stored and retrieved. After registering , the User is asked to select the game mode they want to play.After that, the game starts where the user controls a snake by using arrow keys until it manages to eat food. When you get the food, the Snake grows by an extra block .If, or rather when, the snake bumps into the edge of the boundary or accidentally eats himself the game is over. And the final Score , the User gets is shown</a:t>
            </a:r>
            <a:r>
              <a:rPr b="0" i="0" lang="en-IN" sz="1100" u="none" cap="none" strike="noStrike">
                <a:solidFill>
                  <a:schemeClr val="dk1"/>
                </a:solidFill>
                <a:latin typeface="Times New Roman"/>
                <a:ea typeface="Times New Roman"/>
                <a:cs typeface="Times New Roman"/>
                <a:sym typeface="Times New Roman"/>
              </a:rPr>
              <a:t>.</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100"/>
              <a:buFont typeface="Arial"/>
              <a:buNone/>
            </a:pPr>
            <a:r>
              <a:rPr b="0" i="0" lang="en-IN" sz="1100" u="sng" cap="none" strike="noStrike">
                <a:solidFill>
                  <a:srgbClr val="1155CC"/>
                </a:solidFill>
                <a:latin typeface="Calibri"/>
                <a:ea typeface="Calibri"/>
                <a:cs typeface="Calibri"/>
                <a:sym typeface="Calibri"/>
                <a:hlinkClick r:id="rId3">
                  <a:extLst>
                    <a:ext uri="{A12FA001-AC4F-418D-AE19-62706E023703}">
                      <ahyp:hlinkClr val="tx"/>
                    </a:ext>
                  </a:extLst>
                </a:hlinkClick>
              </a:rPr>
              <a:t>https://drive.google.com/file/d/1QpI3Ta6bBzpXam-L8RUu_eYVg7KWIv7H/view?usp=sharing</a:t>
            </a:r>
            <a:endParaRPr b="0" i="0" sz="11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1000"/>
              </a:spcAft>
              <a:buClr>
                <a:srgbClr val="000000"/>
              </a:buClr>
              <a:buSzPts val="900"/>
              <a:buFont typeface="Arial"/>
              <a:buNone/>
            </a:pPr>
            <a:r>
              <a:rPr b="1" i="0" lang="en-IN" sz="900" u="none" cap="none" strike="noStrike">
                <a:solidFill>
                  <a:srgbClr val="4F81BD"/>
                </a:solidFill>
                <a:latin typeface="Calibri"/>
                <a:ea typeface="Calibri"/>
                <a:cs typeface="Calibri"/>
                <a:sym typeface="Calibri"/>
              </a:rPr>
              <a:t>Figure 1: System diagram-1F</a:t>
            </a:r>
            <a:endParaRPr b="1" i="0" sz="900" u="none" cap="none" strike="noStrike">
              <a:solidFill>
                <a:srgbClr val="4F81B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c352d2289b_0_5"/>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287" name="Google Shape;287;gc352d2289b_0_5"/>
          <p:cNvPicPr preferRelativeResize="0"/>
          <p:nvPr/>
        </p:nvPicPr>
        <p:blipFill rotWithShape="1">
          <a:blip r:embed="rId3">
            <a:alphaModFix/>
          </a:blip>
          <a:srcRect b="0" l="0" r="0" t="0"/>
          <a:stretch/>
        </p:blipFill>
        <p:spPr>
          <a:xfrm>
            <a:off x="2481350" y="180025"/>
            <a:ext cx="7934325" cy="2420625"/>
          </a:xfrm>
          <a:prstGeom prst="rect">
            <a:avLst/>
          </a:prstGeom>
          <a:noFill/>
          <a:ln>
            <a:noFill/>
          </a:ln>
        </p:spPr>
      </p:pic>
      <p:pic>
        <p:nvPicPr>
          <p:cNvPr id="288" name="Google Shape;288;gc352d2289b_0_5"/>
          <p:cNvPicPr preferRelativeResize="0"/>
          <p:nvPr/>
        </p:nvPicPr>
        <p:blipFill rotWithShape="1">
          <a:blip r:embed="rId4">
            <a:alphaModFix/>
          </a:blip>
          <a:srcRect b="0" l="0" r="0" t="0"/>
          <a:stretch/>
        </p:blipFill>
        <p:spPr>
          <a:xfrm>
            <a:off x="2521500" y="2973975"/>
            <a:ext cx="7894176" cy="312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c352d2289b_0_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295" name="Google Shape;295;gc352d2289b_0_13"/>
          <p:cNvPicPr preferRelativeResize="0"/>
          <p:nvPr/>
        </p:nvPicPr>
        <p:blipFill rotWithShape="1">
          <a:blip r:embed="rId3">
            <a:alphaModFix/>
          </a:blip>
          <a:srcRect b="0" l="0" r="0" t="0"/>
          <a:stretch/>
        </p:blipFill>
        <p:spPr>
          <a:xfrm>
            <a:off x="2011900" y="929750"/>
            <a:ext cx="8839200" cy="432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c352d2289b_0_20"/>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302" name="Google Shape;302;gc352d2289b_0_20"/>
          <p:cNvPicPr preferRelativeResize="0"/>
          <p:nvPr/>
        </p:nvPicPr>
        <p:blipFill rotWithShape="1">
          <a:blip r:embed="rId3">
            <a:alphaModFix/>
          </a:blip>
          <a:srcRect b="0" l="0" r="0" t="0"/>
          <a:stretch/>
        </p:blipFill>
        <p:spPr>
          <a:xfrm>
            <a:off x="2436800" y="69550"/>
            <a:ext cx="8077200" cy="1971675"/>
          </a:xfrm>
          <a:prstGeom prst="rect">
            <a:avLst/>
          </a:prstGeom>
          <a:noFill/>
          <a:ln>
            <a:noFill/>
          </a:ln>
        </p:spPr>
      </p:pic>
      <p:pic>
        <p:nvPicPr>
          <p:cNvPr id="303" name="Google Shape;303;gc352d2289b_0_20"/>
          <p:cNvPicPr preferRelativeResize="0"/>
          <p:nvPr/>
        </p:nvPicPr>
        <p:blipFill rotWithShape="1">
          <a:blip r:embed="rId4">
            <a:alphaModFix/>
          </a:blip>
          <a:srcRect b="0" l="0" r="0" t="0"/>
          <a:stretch/>
        </p:blipFill>
        <p:spPr>
          <a:xfrm>
            <a:off x="2436801" y="2166000"/>
            <a:ext cx="8077201" cy="451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352d2289b_0_28"/>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310" name="Google Shape;310;gc352d2289b_0_28"/>
          <p:cNvPicPr preferRelativeResize="0"/>
          <p:nvPr/>
        </p:nvPicPr>
        <p:blipFill rotWithShape="1">
          <a:blip r:embed="rId3">
            <a:alphaModFix/>
          </a:blip>
          <a:srcRect b="0" l="0" r="0" t="0"/>
          <a:stretch/>
        </p:blipFill>
        <p:spPr>
          <a:xfrm>
            <a:off x="2168375" y="87975"/>
            <a:ext cx="8586300" cy="655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3"/>
          <p:cNvGrpSpPr/>
          <p:nvPr/>
        </p:nvGrpSpPr>
        <p:grpSpPr>
          <a:xfrm>
            <a:off x="2910668" y="252788"/>
            <a:ext cx="5882982" cy="6187830"/>
            <a:chOff x="1996268" y="5900"/>
            <a:chExt cx="5882982" cy="6187830"/>
          </a:xfrm>
        </p:grpSpPr>
        <p:sp>
          <p:nvSpPr>
            <p:cNvPr id="163" name="Google Shape;163;p3"/>
            <p:cNvSpPr/>
            <p:nvPr/>
          </p:nvSpPr>
          <p:spPr>
            <a:xfrm>
              <a:off x="1996268" y="2708180"/>
              <a:ext cx="3689826"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txBox="1"/>
            <p:nvPr/>
          </p:nvSpPr>
          <p:spPr>
            <a:xfrm>
              <a:off x="2019209" y="2731121"/>
              <a:ext cx="3643944" cy="73738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Corbel"/>
                <a:buNone/>
              </a:pPr>
              <a:r>
                <a:rPr b="0" i="0" lang="en-IN" sz="2800" u="none" cap="none" strike="noStrike">
                  <a:solidFill>
                    <a:schemeClr val="lt1"/>
                  </a:solidFill>
                  <a:latin typeface="Corbel"/>
                  <a:ea typeface="Corbel"/>
                  <a:cs typeface="Corbel"/>
                  <a:sym typeface="Corbel"/>
                </a:rPr>
                <a:t>Training Module</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rot="-4616685">
              <a:off x="4612413" y="1737304"/>
              <a:ext cx="2773980"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txBox="1"/>
            <p:nvPr/>
          </p:nvSpPr>
          <p:spPr>
            <a:xfrm rot="-4616685">
              <a:off x="5930054" y="1679325"/>
              <a:ext cx="138699" cy="13869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900"/>
                <a:buFont typeface="Corbel"/>
                <a:buNone/>
              </a:pPr>
              <a:r>
                <a:t/>
              </a:r>
              <a:endParaRPr b="0" i="0" sz="900" u="none" cap="none" strike="noStrike">
                <a:solidFill>
                  <a:schemeClr val="dk1"/>
                </a:solidFill>
                <a:latin typeface="Corbel"/>
                <a:ea typeface="Corbel"/>
                <a:cs typeface="Corbel"/>
                <a:sym typeface="Corbel"/>
              </a:endParaRPr>
            </a:p>
          </p:txBody>
        </p:sp>
        <p:sp>
          <p:nvSpPr>
            <p:cNvPr id="167" name="Google Shape;167;p3"/>
            <p:cNvSpPr/>
            <p:nvPr/>
          </p:nvSpPr>
          <p:spPr>
            <a:xfrm>
              <a:off x="6312711" y="590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txBox="1"/>
            <p:nvPr/>
          </p:nvSpPr>
          <p:spPr>
            <a:xfrm>
              <a:off x="6335652" y="2884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Linux</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rot="-4249260">
              <a:off x="5045710" y="2187684"/>
              <a:ext cx="1907386"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txBox="1"/>
            <p:nvPr/>
          </p:nvSpPr>
          <p:spPr>
            <a:xfrm rot="-4249260">
              <a:off x="5951719" y="2151370"/>
              <a:ext cx="95369" cy="953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orbel"/>
                <a:buNone/>
              </a:pPr>
              <a:r>
                <a:t/>
              </a:r>
              <a:endParaRPr b="0" i="0" sz="600" u="none" cap="none" strike="noStrike">
                <a:solidFill>
                  <a:schemeClr val="dk1"/>
                </a:solidFill>
                <a:latin typeface="Corbel"/>
                <a:ea typeface="Corbel"/>
                <a:cs typeface="Corbel"/>
                <a:sym typeface="Corbel"/>
              </a:endParaRPr>
            </a:p>
          </p:txBody>
        </p:sp>
        <p:sp>
          <p:nvSpPr>
            <p:cNvPr id="171" name="Google Shape;171;p3"/>
            <p:cNvSpPr/>
            <p:nvPr/>
          </p:nvSpPr>
          <p:spPr>
            <a:xfrm>
              <a:off x="6312711" y="90666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txBox="1"/>
            <p:nvPr/>
          </p:nvSpPr>
          <p:spPr>
            <a:xfrm>
              <a:off x="6335652" y="92960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Git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rot="-3310531">
              <a:off x="5450765" y="2638064"/>
              <a:ext cx="1097276"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txBox="1"/>
            <p:nvPr/>
          </p:nvSpPr>
          <p:spPr>
            <a:xfrm rot="-3310531">
              <a:off x="5971971" y="2622003"/>
              <a:ext cx="54863" cy="548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b="0" i="0" sz="500" u="none" cap="none" strike="noStrike">
                <a:solidFill>
                  <a:schemeClr val="dk1"/>
                </a:solidFill>
                <a:latin typeface="Corbel"/>
                <a:ea typeface="Corbel"/>
                <a:cs typeface="Corbel"/>
                <a:sym typeface="Corbel"/>
              </a:endParaRPr>
            </a:p>
          </p:txBody>
        </p:sp>
        <p:sp>
          <p:nvSpPr>
            <p:cNvPr id="175" name="Google Shape;175;p3"/>
            <p:cNvSpPr/>
            <p:nvPr/>
          </p:nvSpPr>
          <p:spPr>
            <a:xfrm>
              <a:off x="6312711" y="180742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txBox="1"/>
            <p:nvPr/>
          </p:nvSpPr>
          <p:spPr>
            <a:xfrm>
              <a:off x="6335652" y="183036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C programming</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5686095" y="3088444"/>
              <a:ext cx="626615"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txBox="1"/>
            <p:nvPr/>
          </p:nvSpPr>
          <p:spPr>
            <a:xfrm>
              <a:off x="5983738" y="3084150"/>
              <a:ext cx="31330" cy="3133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b="0" i="0" sz="500" u="none" cap="none" strike="noStrike">
                <a:solidFill>
                  <a:schemeClr val="dk1"/>
                </a:solidFill>
                <a:latin typeface="Corbel"/>
                <a:ea typeface="Corbel"/>
                <a:cs typeface="Corbel"/>
                <a:sym typeface="Corbel"/>
              </a:endParaRPr>
            </a:p>
          </p:txBody>
        </p:sp>
        <p:sp>
          <p:nvSpPr>
            <p:cNvPr id="179" name="Google Shape;179;p3"/>
            <p:cNvSpPr/>
            <p:nvPr/>
          </p:nvSpPr>
          <p:spPr>
            <a:xfrm>
              <a:off x="6312711" y="270818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txBox="1"/>
            <p:nvPr/>
          </p:nvSpPr>
          <p:spPr>
            <a:xfrm>
              <a:off x="6335652" y="273112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Advanced C</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rot="3310531">
              <a:off x="5450765" y="3538824"/>
              <a:ext cx="1097276"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txBox="1"/>
            <p:nvPr/>
          </p:nvSpPr>
          <p:spPr>
            <a:xfrm rot="3310531">
              <a:off x="5971971" y="3522763"/>
              <a:ext cx="54863" cy="548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b="0" i="0" sz="500" u="none" cap="none" strike="noStrike">
                <a:solidFill>
                  <a:schemeClr val="dk1"/>
                </a:solidFill>
                <a:latin typeface="Corbel"/>
                <a:ea typeface="Corbel"/>
                <a:cs typeface="Corbel"/>
                <a:sym typeface="Corbel"/>
              </a:endParaRPr>
            </a:p>
          </p:txBody>
        </p:sp>
        <p:sp>
          <p:nvSpPr>
            <p:cNvPr id="183" name="Google Shape;183;p3"/>
            <p:cNvSpPr/>
            <p:nvPr/>
          </p:nvSpPr>
          <p:spPr>
            <a:xfrm>
              <a:off x="6312711" y="360894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txBox="1"/>
            <p:nvPr/>
          </p:nvSpPr>
          <p:spPr>
            <a:xfrm>
              <a:off x="6335652" y="363188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Data Structure</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rot="4249260">
              <a:off x="5045710" y="3989204"/>
              <a:ext cx="1907386"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txBox="1"/>
            <p:nvPr/>
          </p:nvSpPr>
          <p:spPr>
            <a:xfrm rot="4249260">
              <a:off x="5951719" y="3952891"/>
              <a:ext cx="95369" cy="953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orbel"/>
                <a:buNone/>
              </a:pPr>
              <a:r>
                <a:t/>
              </a:r>
              <a:endParaRPr b="0" i="0" sz="600" u="none" cap="none" strike="noStrike">
                <a:solidFill>
                  <a:schemeClr val="dk1"/>
                </a:solidFill>
                <a:latin typeface="Corbel"/>
                <a:ea typeface="Corbel"/>
                <a:cs typeface="Corbel"/>
                <a:sym typeface="Corbel"/>
              </a:endParaRPr>
            </a:p>
          </p:txBody>
        </p:sp>
        <p:sp>
          <p:nvSpPr>
            <p:cNvPr id="187" name="Google Shape;187;p3"/>
            <p:cNvSpPr/>
            <p:nvPr/>
          </p:nvSpPr>
          <p:spPr>
            <a:xfrm>
              <a:off x="6312711" y="4509700"/>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txBox="1"/>
            <p:nvPr/>
          </p:nvSpPr>
          <p:spPr>
            <a:xfrm>
              <a:off x="6335652" y="4532641"/>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Linux Essential 2</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rot="4616685">
              <a:off x="4612413" y="4439585"/>
              <a:ext cx="2773980" cy="22741"/>
            </a:xfrm>
            <a:custGeom>
              <a:rect b="b" l="l" r="r" t="t"/>
              <a:pathLst>
                <a:path extrusionOk="0" h="120000" w="120000">
                  <a:moveTo>
                    <a:pt x="0" y="59997"/>
                  </a:moveTo>
                  <a:lnTo>
                    <a:pt x="120000" y="59997"/>
                  </a:lnTo>
                </a:path>
              </a:pathLst>
            </a:custGeom>
            <a:noFill/>
            <a:ln cap="rnd" cmpd="sng" w="15875">
              <a:solidFill>
                <a:srgbClr val="007C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txBox="1"/>
            <p:nvPr/>
          </p:nvSpPr>
          <p:spPr>
            <a:xfrm rot="4616685">
              <a:off x="5930054" y="4381606"/>
              <a:ext cx="138699" cy="13869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900"/>
                <a:buFont typeface="Corbel"/>
                <a:buNone/>
              </a:pPr>
              <a:r>
                <a:t/>
              </a:r>
              <a:endParaRPr b="0" i="0" sz="900" u="none" cap="none" strike="noStrike">
                <a:solidFill>
                  <a:schemeClr val="dk1"/>
                </a:solidFill>
                <a:latin typeface="Corbel"/>
                <a:ea typeface="Corbel"/>
                <a:cs typeface="Corbel"/>
                <a:sym typeface="Corbel"/>
              </a:endParaRPr>
            </a:p>
          </p:txBody>
        </p:sp>
        <p:sp>
          <p:nvSpPr>
            <p:cNvPr id="191" name="Google Shape;191;p3"/>
            <p:cNvSpPr/>
            <p:nvPr/>
          </p:nvSpPr>
          <p:spPr>
            <a:xfrm>
              <a:off x="6312711" y="5410461"/>
              <a:ext cx="1566539" cy="783269"/>
            </a:xfrm>
            <a:prstGeom prst="roundRect">
              <a:avLst>
                <a:gd fmla="val 10000" name="adj"/>
              </a:avLst>
            </a:prstGeom>
            <a:solidFill>
              <a:schemeClr val="accent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txBox="1"/>
            <p:nvPr/>
          </p:nvSpPr>
          <p:spPr>
            <a:xfrm>
              <a:off x="6335652" y="5433402"/>
              <a:ext cx="1520657" cy="73738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orbel"/>
                <a:buNone/>
              </a:pPr>
              <a:r>
                <a:rPr b="0" i="0" lang="en-IN" sz="2000" u="none" cap="none" strike="noStrike">
                  <a:solidFill>
                    <a:schemeClr val="lt1"/>
                  </a:solidFill>
                  <a:latin typeface="Corbel"/>
                  <a:ea typeface="Corbel"/>
                  <a:cs typeface="Corbel"/>
                  <a:sym typeface="Corbel"/>
                </a:rPr>
                <a:t>Free RTOS</a:t>
              </a:r>
              <a:endParaRPr b="0" i="0" sz="1400" u="none" cap="none" strike="noStrike">
                <a:solidFill>
                  <a:srgbClr val="000000"/>
                </a:solidFill>
                <a:latin typeface="Arial"/>
                <a:ea typeface="Arial"/>
                <a:cs typeface="Arial"/>
                <a:sym typeface="Arial"/>
              </a:endParaRPr>
            </a:p>
          </p:txBody>
        </p:sp>
      </p:grpSp>
      <p:sp>
        <p:nvSpPr>
          <p:cNvPr id="193" name="Google Shape;193;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c352d2289b_0_35"/>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317" name="Google Shape;317;gc352d2289b_0_35"/>
          <p:cNvPicPr preferRelativeResize="0"/>
          <p:nvPr/>
        </p:nvPicPr>
        <p:blipFill rotWithShape="1">
          <a:blip r:embed="rId3">
            <a:alphaModFix/>
          </a:blip>
          <a:srcRect b="0" l="0" r="0" t="0"/>
          <a:stretch/>
        </p:blipFill>
        <p:spPr>
          <a:xfrm>
            <a:off x="1763900" y="143225"/>
            <a:ext cx="8410575" cy="2371725"/>
          </a:xfrm>
          <a:prstGeom prst="rect">
            <a:avLst/>
          </a:prstGeom>
          <a:noFill/>
          <a:ln>
            <a:noFill/>
          </a:ln>
        </p:spPr>
      </p:pic>
      <p:pic>
        <p:nvPicPr>
          <p:cNvPr id="318" name="Google Shape;318;gc352d2289b_0_35"/>
          <p:cNvPicPr preferRelativeResize="0"/>
          <p:nvPr/>
        </p:nvPicPr>
        <p:blipFill rotWithShape="1">
          <a:blip r:embed="rId4">
            <a:alphaModFix/>
          </a:blip>
          <a:srcRect b="0" l="0" r="0" t="0"/>
          <a:stretch/>
        </p:blipFill>
        <p:spPr>
          <a:xfrm>
            <a:off x="1763900" y="2676500"/>
            <a:ext cx="8410574" cy="403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c352d2289b_0_4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325" name="Google Shape;325;gc352d2289b_0_43"/>
          <p:cNvPicPr preferRelativeResize="0"/>
          <p:nvPr/>
        </p:nvPicPr>
        <p:blipFill rotWithShape="1">
          <a:blip r:embed="rId3">
            <a:alphaModFix/>
          </a:blip>
          <a:srcRect b="0" l="0" r="0" t="0"/>
          <a:stretch/>
        </p:blipFill>
        <p:spPr>
          <a:xfrm>
            <a:off x="2063500" y="143250"/>
            <a:ext cx="8410575" cy="2352675"/>
          </a:xfrm>
          <a:prstGeom prst="rect">
            <a:avLst/>
          </a:prstGeom>
          <a:noFill/>
          <a:ln>
            <a:noFill/>
          </a:ln>
        </p:spPr>
      </p:pic>
      <p:pic>
        <p:nvPicPr>
          <p:cNvPr id="326" name="Google Shape;326;gc352d2289b_0_43"/>
          <p:cNvPicPr preferRelativeResize="0"/>
          <p:nvPr/>
        </p:nvPicPr>
        <p:blipFill rotWithShape="1">
          <a:blip r:embed="rId4">
            <a:alphaModFix/>
          </a:blip>
          <a:srcRect b="0" l="0" r="0" t="0"/>
          <a:stretch/>
        </p:blipFill>
        <p:spPr>
          <a:xfrm>
            <a:off x="2063499" y="2758050"/>
            <a:ext cx="8372725" cy="405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cf83df900e_0_0"/>
          <p:cNvSpPr txBox="1"/>
          <p:nvPr>
            <p:ph type="title"/>
          </p:nvPr>
        </p:nvSpPr>
        <p:spPr>
          <a:xfrm>
            <a:off x="-625500" y="2140405"/>
            <a:ext cx="13443000" cy="19341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Mega Exercise:</a:t>
            </a:r>
            <a:endParaRPr sz="6000"/>
          </a:p>
          <a:p>
            <a:pPr indent="0" lvl="0" marL="0" rtl="0" algn="ctr">
              <a:lnSpc>
                <a:spcPct val="100000"/>
              </a:lnSpc>
              <a:spcBef>
                <a:spcPts val="0"/>
              </a:spcBef>
              <a:spcAft>
                <a:spcPts val="0"/>
              </a:spcAft>
              <a:buClr>
                <a:schemeClr val="dk2"/>
              </a:buClr>
              <a:buSzPts val="6000"/>
              <a:buFont typeface="Corbel"/>
              <a:buNone/>
            </a:pPr>
            <a:r>
              <a:rPr lang="en-IN" sz="6000"/>
              <a:t>BLE Frame Emulator</a:t>
            </a:r>
            <a:endParaRPr sz="6000"/>
          </a:p>
        </p:txBody>
      </p:sp>
      <p:sp>
        <p:nvSpPr>
          <p:cNvPr id="332" name="Google Shape;332;gcf83df900e_0_0"/>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cf84f9c23b_0_0"/>
          <p:cNvSpPr txBox="1"/>
          <p:nvPr/>
        </p:nvSpPr>
        <p:spPr>
          <a:xfrm>
            <a:off x="294550" y="915067"/>
            <a:ext cx="11286000" cy="1169700"/>
          </a:xfrm>
          <a:prstGeom prst="rect">
            <a:avLst/>
          </a:prstGeom>
          <a:noFill/>
          <a:ln>
            <a:noFill/>
          </a:ln>
        </p:spPr>
        <p:txBody>
          <a:bodyPr anchorCtr="0" anchor="t" bIns="121900" lIns="121900" spcFirstLastPara="1" rIns="121900" wrap="square" tIns="121900">
            <a:sp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This project will simulate a scenario in which the set and get commands are sent from a mobile (User input on terminal in our case) and get appropriate response from the device (response will be generated from the users system in our case) in BLE command frame (TLV) format.</a:t>
            </a:r>
            <a:endParaRPr b="0" i="0" sz="2400" u="none" cap="none" strike="noStrike">
              <a:solidFill>
                <a:srgbClr val="000000"/>
              </a:solidFill>
              <a:latin typeface="Times New Roman"/>
              <a:ea typeface="Times New Roman"/>
              <a:cs typeface="Times New Roman"/>
              <a:sym typeface="Times New Roman"/>
            </a:endParaRPr>
          </a:p>
        </p:txBody>
      </p:sp>
      <p:sp>
        <p:nvSpPr>
          <p:cNvPr id="338" name="Google Shape;338;gcf84f9c23b_0_0"/>
          <p:cNvSpPr txBox="1"/>
          <p:nvPr/>
        </p:nvSpPr>
        <p:spPr>
          <a:xfrm>
            <a:off x="364050" y="2443950"/>
            <a:ext cx="11463900" cy="19701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Users will need to manually enter the BLE command frame (TLV) on the terminal acting as  a mobile device. Device response will be simulated by the users system only.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A TLV frame from the terminal will be sent to the system for set or get command then an appropriate response will be generated in the TLV structure itself in the users system and will be sent as a response to the user on the terminal.</a:t>
            </a:r>
            <a:endParaRPr b="0" i="0" sz="2400" u="none" cap="none" strike="noStrike">
              <a:solidFill>
                <a:srgbClr val="000000"/>
              </a:solidFill>
              <a:latin typeface="Times New Roman"/>
              <a:ea typeface="Times New Roman"/>
              <a:cs typeface="Times New Roman"/>
              <a:sym typeface="Times New Roman"/>
            </a:endParaRPr>
          </a:p>
        </p:txBody>
      </p:sp>
      <p:sp>
        <p:nvSpPr>
          <p:cNvPr id="339" name="Google Shape;339;gcf84f9c23b_0_0"/>
          <p:cNvSpPr txBox="1"/>
          <p:nvPr>
            <p:ph type="title"/>
          </p:nvPr>
        </p:nvSpPr>
        <p:spPr>
          <a:xfrm>
            <a:off x="919045" y="106100"/>
            <a:ext cx="10353900" cy="9705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a:t>System Overview</a:t>
            </a:r>
            <a:endParaRPr/>
          </a:p>
        </p:txBody>
      </p:sp>
      <p:pic>
        <p:nvPicPr>
          <p:cNvPr id="340" name="Google Shape;340;gcf84f9c23b_0_0"/>
          <p:cNvPicPr preferRelativeResize="0"/>
          <p:nvPr/>
        </p:nvPicPr>
        <p:blipFill rotWithShape="1">
          <a:blip r:embed="rId3">
            <a:alphaModFix/>
          </a:blip>
          <a:srcRect b="0" l="0" r="0" t="0"/>
          <a:stretch/>
        </p:blipFill>
        <p:spPr>
          <a:xfrm>
            <a:off x="1310050" y="4674475"/>
            <a:ext cx="10064700" cy="1871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gcf84f9c23b_0_6"/>
          <p:cNvPicPr preferRelativeResize="0"/>
          <p:nvPr/>
        </p:nvPicPr>
        <p:blipFill rotWithShape="1">
          <a:blip r:embed="rId3">
            <a:alphaModFix/>
          </a:blip>
          <a:srcRect b="0" l="0" r="0" t="0"/>
          <a:stretch/>
        </p:blipFill>
        <p:spPr>
          <a:xfrm>
            <a:off x="2338750" y="421142"/>
            <a:ext cx="7924800" cy="57823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gcf84f9c23b_0_11"/>
          <p:cNvPicPr preferRelativeResize="0"/>
          <p:nvPr/>
        </p:nvPicPr>
        <p:blipFill rotWithShape="1">
          <a:blip r:embed="rId3">
            <a:alphaModFix/>
          </a:blip>
          <a:srcRect b="0" l="0" r="0" t="0"/>
          <a:stretch/>
        </p:blipFill>
        <p:spPr>
          <a:xfrm>
            <a:off x="1749832" y="0"/>
            <a:ext cx="9638268" cy="6858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gcf84f9c23b_0_15"/>
          <p:cNvPicPr preferRelativeResize="0"/>
          <p:nvPr/>
        </p:nvPicPr>
        <p:blipFill rotWithShape="1">
          <a:blip r:embed="rId3">
            <a:alphaModFix/>
          </a:blip>
          <a:srcRect b="0" l="0" r="0" t="0"/>
          <a:stretch/>
        </p:blipFill>
        <p:spPr>
          <a:xfrm>
            <a:off x="380067" y="172567"/>
            <a:ext cx="11453033" cy="6570800"/>
          </a:xfrm>
          <a:prstGeom prst="rect">
            <a:avLst/>
          </a:prstGeom>
          <a:noFill/>
          <a:ln>
            <a:noFill/>
          </a:ln>
        </p:spPr>
      </p:pic>
      <p:sp>
        <p:nvSpPr>
          <p:cNvPr id="356" name="Google Shape;356;gcf84f9c23b_0_15"/>
          <p:cNvSpPr txBox="1"/>
          <p:nvPr>
            <p:ph type="title"/>
          </p:nvPr>
        </p:nvSpPr>
        <p:spPr>
          <a:xfrm>
            <a:off x="1196825" y="71375"/>
            <a:ext cx="10353900" cy="7446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sz="3000"/>
              <a:t>Validate Input Frame</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gcf84f9c23b_0_19"/>
          <p:cNvPicPr preferRelativeResize="0"/>
          <p:nvPr/>
        </p:nvPicPr>
        <p:blipFill rotWithShape="1">
          <a:blip r:embed="rId3">
            <a:alphaModFix/>
          </a:blip>
          <a:srcRect b="0" l="0" r="0" t="0"/>
          <a:stretch/>
        </p:blipFill>
        <p:spPr>
          <a:xfrm>
            <a:off x="2040200" y="220500"/>
            <a:ext cx="7297733" cy="6416967"/>
          </a:xfrm>
          <a:prstGeom prst="rect">
            <a:avLst/>
          </a:prstGeom>
          <a:noFill/>
          <a:ln>
            <a:noFill/>
          </a:ln>
        </p:spPr>
      </p:pic>
      <p:sp>
        <p:nvSpPr>
          <p:cNvPr id="362" name="Google Shape;362;gcf84f9c23b_0_19"/>
          <p:cNvSpPr txBox="1"/>
          <p:nvPr>
            <p:ph type="title"/>
          </p:nvPr>
        </p:nvSpPr>
        <p:spPr>
          <a:xfrm>
            <a:off x="1057950" y="220500"/>
            <a:ext cx="7900800" cy="7446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sz="3000"/>
              <a:t>Store Single TLV Frame</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gcf84f9c23b_0_23"/>
          <p:cNvPicPr preferRelativeResize="0"/>
          <p:nvPr/>
        </p:nvPicPr>
        <p:blipFill rotWithShape="1">
          <a:blip r:embed="rId3">
            <a:alphaModFix/>
          </a:blip>
          <a:srcRect b="0" l="0" r="0" t="0"/>
          <a:stretch/>
        </p:blipFill>
        <p:spPr>
          <a:xfrm>
            <a:off x="2698400" y="165267"/>
            <a:ext cx="7282433" cy="6527468"/>
          </a:xfrm>
          <a:prstGeom prst="rect">
            <a:avLst/>
          </a:prstGeom>
          <a:noFill/>
          <a:ln>
            <a:noFill/>
          </a:ln>
        </p:spPr>
      </p:pic>
      <p:sp>
        <p:nvSpPr>
          <p:cNvPr id="368" name="Google Shape;368;gcf84f9c23b_0_23"/>
          <p:cNvSpPr txBox="1"/>
          <p:nvPr>
            <p:ph type="title"/>
          </p:nvPr>
        </p:nvSpPr>
        <p:spPr>
          <a:xfrm>
            <a:off x="1544100" y="165275"/>
            <a:ext cx="7900800" cy="7446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sz="3000"/>
              <a:t>Store Group TLV Frame</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c352d2289b_0_51"/>
          <p:cNvSpPr txBox="1"/>
          <p:nvPr>
            <p:ph type="title"/>
          </p:nvPr>
        </p:nvSpPr>
        <p:spPr>
          <a:xfrm>
            <a:off x="-625544" y="2584391"/>
            <a:ext cx="13443000" cy="12600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Advance C</a:t>
            </a:r>
            <a:endParaRPr/>
          </a:p>
        </p:txBody>
      </p:sp>
      <p:sp>
        <p:nvSpPr>
          <p:cNvPr id="374" name="Google Shape;374;gc352d2289b_0_51"/>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625544" y="2584391"/>
            <a:ext cx="13443087" cy="126001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Linux Essential -1</a:t>
            </a:r>
            <a:endParaRPr/>
          </a:p>
        </p:txBody>
      </p:sp>
      <p:sp>
        <p:nvSpPr>
          <p:cNvPr id="199" name="Google Shape;199;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c352d2289b_0_56"/>
          <p:cNvSpPr txBox="1"/>
          <p:nvPr>
            <p:ph idx="1" type="body"/>
          </p:nvPr>
        </p:nvSpPr>
        <p:spPr>
          <a:xfrm>
            <a:off x="0" y="0"/>
            <a:ext cx="5700600" cy="68580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fontScale="70000" lnSpcReduction="20000"/>
          </a:bodyPr>
          <a:lstStyle/>
          <a:p>
            <a:pPr indent="-330447" lvl="0" marL="342900" rtl="0" algn="l">
              <a:lnSpc>
                <a:spcPct val="100000"/>
              </a:lnSpc>
              <a:spcBef>
                <a:spcPts val="0"/>
              </a:spcBef>
              <a:spcAft>
                <a:spcPts val="0"/>
              </a:spcAft>
              <a:buSzPct val="100000"/>
              <a:buChar char="◈"/>
            </a:pPr>
            <a:r>
              <a:rPr lang="en-IN" sz="2550"/>
              <a:t>Exercise Set#1:</a:t>
            </a:r>
            <a:endParaRPr sz="2550"/>
          </a:p>
          <a:p>
            <a:pPr indent="-303336" lvl="1" marL="719999" rtl="0" algn="l">
              <a:lnSpc>
                <a:spcPct val="100000"/>
              </a:lnSpc>
              <a:spcBef>
                <a:spcPts val="960"/>
              </a:spcBef>
              <a:spcAft>
                <a:spcPts val="0"/>
              </a:spcAft>
              <a:buSzPct val="100000"/>
              <a:buFont typeface="Noto Sans Symbols"/>
              <a:buChar char="⮚"/>
            </a:pPr>
            <a:r>
              <a:rPr lang="en-IN" sz="2550"/>
              <a:t>MakeFile</a:t>
            </a:r>
            <a:endParaRPr sz="2550"/>
          </a:p>
          <a:p>
            <a:pPr indent="0" lvl="1" marL="0" rtl="0" algn="l">
              <a:lnSpc>
                <a:spcPct val="100000"/>
              </a:lnSpc>
              <a:spcBef>
                <a:spcPts val="960"/>
              </a:spcBef>
              <a:spcAft>
                <a:spcPts val="0"/>
              </a:spcAft>
              <a:buSzPct val="49411"/>
              <a:buNone/>
            </a:pPr>
            <a:r>
              <a:t/>
            </a:r>
            <a:endParaRPr sz="2550"/>
          </a:p>
          <a:p>
            <a:pPr indent="-330447" lvl="0" marL="342900" rtl="0" algn="l">
              <a:lnSpc>
                <a:spcPct val="100000"/>
              </a:lnSpc>
              <a:spcBef>
                <a:spcPts val="1000"/>
              </a:spcBef>
              <a:spcAft>
                <a:spcPts val="0"/>
              </a:spcAft>
              <a:buSzPct val="100000"/>
              <a:buChar char="◈"/>
            </a:pPr>
            <a:r>
              <a:rPr lang="en-IN" sz="2550"/>
              <a:t>Exercise Set#2:</a:t>
            </a:r>
            <a:endParaRPr sz="2550"/>
          </a:p>
          <a:p>
            <a:pPr indent="-303336" lvl="1" marL="719999" rtl="0" algn="l">
              <a:lnSpc>
                <a:spcPct val="100000"/>
              </a:lnSpc>
              <a:spcBef>
                <a:spcPts val="960"/>
              </a:spcBef>
              <a:spcAft>
                <a:spcPts val="0"/>
              </a:spcAft>
              <a:buSzPct val="100000"/>
              <a:buFont typeface="Noto Sans Symbols"/>
              <a:buChar char="⮚"/>
            </a:pPr>
            <a:r>
              <a:rPr lang="en-IN" sz="2550"/>
              <a:t>Advance Pointers and Arrays</a:t>
            </a:r>
            <a:endParaRPr sz="2550"/>
          </a:p>
          <a:p>
            <a:pPr indent="-303336" lvl="1" marL="719999" rtl="0" algn="l">
              <a:lnSpc>
                <a:spcPct val="100000"/>
              </a:lnSpc>
              <a:spcBef>
                <a:spcPts val="960"/>
              </a:spcBef>
              <a:spcAft>
                <a:spcPts val="0"/>
              </a:spcAft>
              <a:buSzPct val="100000"/>
              <a:buFont typeface="Noto Sans Symbols"/>
              <a:buChar char="⮚"/>
            </a:pPr>
            <a:r>
              <a:rPr lang="en-IN" sz="2550"/>
              <a:t>Linux file system structure</a:t>
            </a:r>
            <a:endParaRPr sz="2550"/>
          </a:p>
          <a:p>
            <a:pPr indent="0" lvl="1" marL="450000" rtl="0" algn="l">
              <a:lnSpc>
                <a:spcPct val="100000"/>
              </a:lnSpc>
              <a:spcBef>
                <a:spcPts val="960"/>
              </a:spcBef>
              <a:spcAft>
                <a:spcPts val="0"/>
              </a:spcAft>
              <a:buSzPct val="49411"/>
              <a:buNone/>
            </a:pPr>
            <a:r>
              <a:t/>
            </a:r>
            <a:endParaRPr sz="2550"/>
          </a:p>
          <a:p>
            <a:pPr indent="-330447" lvl="0" marL="342900" rtl="0" algn="l">
              <a:lnSpc>
                <a:spcPct val="100000"/>
              </a:lnSpc>
              <a:spcBef>
                <a:spcPts val="1000"/>
              </a:spcBef>
              <a:spcAft>
                <a:spcPts val="0"/>
              </a:spcAft>
              <a:buSzPct val="100000"/>
              <a:buChar char="◈"/>
            </a:pPr>
            <a:r>
              <a:rPr lang="en-IN" sz="2550"/>
              <a:t>Exercise Set#3:</a:t>
            </a:r>
            <a:endParaRPr sz="2550"/>
          </a:p>
          <a:p>
            <a:pPr indent="-303336" lvl="1" marL="719999" rtl="0" algn="l">
              <a:lnSpc>
                <a:spcPct val="100000"/>
              </a:lnSpc>
              <a:spcBef>
                <a:spcPts val="960"/>
              </a:spcBef>
              <a:spcAft>
                <a:spcPts val="0"/>
              </a:spcAft>
              <a:buSzPct val="100000"/>
              <a:buFont typeface="Noto Sans Symbols"/>
              <a:buChar char="⮚"/>
            </a:pPr>
            <a:r>
              <a:rPr lang="en-IN" sz="2550"/>
              <a:t>Dynamic Memory Allocation</a:t>
            </a:r>
            <a:endParaRPr sz="2550"/>
          </a:p>
          <a:p>
            <a:pPr indent="-303336" lvl="1" marL="719999" rtl="0" algn="l">
              <a:lnSpc>
                <a:spcPct val="100000"/>
              </a:lnSpc>
              <a:spcBef>
                <a:spcPts val="960"/>
              </a:spcBef>
              <a:spcAft>
                <a:spcPts val="0"/>
              </a:spcAft>
              <a:buSzPct val="100000"/>
              <a:buFont typeface="Noto Sans Symbols"/>
              <a:buChar char="⮚"/>
            </a:pPr>
            <a:r>
              <a:rPr lang="en-IN" sz="2550"/>
              <a:t>Valgrind</a:t>
            </a:r>
            <a:endParaRPr sz="2550"/>
          </a:p>
          <a:p>
            <a:pPr indent="-189987" lvl="1" marL="719999" rtl="0" algn="l">
              <a:lnSpc>
                <a:spcPct val="100000"/>
              </a:lnSpc>
              <a:spcBef>
                <a:spcPts val="960"/>
              </a:spcBef>
              <a:spcAft>
                <a:spcPts val="0"/>
              </a:spcAft>
              <a:buSzPct val="49411"/>
              <a:buFont typeface="Noto Sans Symbols"/>
              <a:buNone/>
            </a:pPr>
            <a:r>
              <a:t/>
            </a:r>
            <a:endParaRPr sz="2550"/>
          </a:p>
          <a:p>
            <a:pPr indent="-330447" lvl="0" marL="342900" rtl="0" algn="l">
              <a:lnSpc>
                <a:spcPct val="100000"/>
              </a:lnSpc>
              <a:spcBef>
                <a:spcPts val="1000"/>
              </a:spcBef>
              <a:spcAft>
                <a:spcPts val="0"/>
              </a:spcAft>
              <a:buSzPct val="100000"/>
              <a:buChar char="◈"/>
            </a:pPr>
            <a:r>
              <a:rPr lang="en-IN" sz="2550"/>
              <a:t>Exercise Set#4:</a:t>
            </a:r>
            <a:endParaRPr sz="2550"/>
          </a:p>
          <a:p>
            <a:pPr indent="-303336" lvl="1" marL="719999" rtl="0" algn="l">
              <a:lnSpc>
                <a:spcPct val="100000"/>
              </a:lnSpc>
              <a:spcBef>
                <a:spcPts val="960"/>
              </a:spcBef>
              <a:spcAft>
                <a:spcPts val="0"/>
              </a:spcAft>
              <a:buSzPct val="100000"/>
              <a:buFont typeface="Noto Sans Symbols"/>
              <a:buChar char="⮚"/>
            </a:pPr>
            <a:r>
              <a:rPr lang="en-IN" sz="2550"/>
              <a:t>Memory management in C</a:t>
            </a:r>
            <a:endParaRPr sz="2550"/>
          </a:p>
          <a:p>
            <a:pPr indent="0" lvl="0" marL="719999" rtl="0" algn="l">
              <a:lnSpc>
                <a:spcPct val="100000"/>
              </a:lnSpc>
              <a:spcBef>
                <a:spcPts val="960"/>
              </a:spcBef>
              <a:spcAft>
                <a:spcPts val="0"/>
              </a:spcAft>
              <a:buSzPct val="70588"/>
              <a:buNone/>
            </a:pPr>
            <a:r>
              <a:t/>
            </a:r>
            <a:endParaRPr sz="2550"/>
          </a:p>
          <a:p>
            <a:pPr indent="-189987" lvl="1" marL="719999" rtl="0" algn="l">
              <a:lnSpc>
                <a:spcPct val="100000"/>
              </a:lnSpc>
              <a:spcBef>
                <a:spcPts val="960"/>
              </a:spcBef>
              <a:spcAft>
                <a:spcPts val="0"/>
              </a:spcAft>
              <a:buSzPct val="70000"/>
              <a:buFont typeface="Noto Sans Symbols"/>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0" lvl="1" marL="450000" rtl="0" algn="l">
              <a:lnSpc>
                <a:spcPct val="100000"/>
              </a:lnSpc>
              <a:spcBef>
                <a:spcPts val="960"/>
              </a:spcBef>
              <a:spcAft>
                <a:spcPts val="0"/>
              </a:spcAft>
              <a:buSzPct val="70000"/>
              <a:buNone/>
            </a:pPr>
            <a:r>
              <a:t/>
            </a:r>
            <a:endParaRPr/>
          </a:p>
        </p:txBody>
      </p:sp>
      <p:sp>
        <p:nvSpPr>
          <p:cNvPr id="380" name="Google Shape;380;gc352d2289b_0_56"/>
          <p:cNvSpPr txBox="1"/>
          <p:nvPr>
            <p:ph idx="2" type="body"/>
          </p:nvPr>
        </p:nvSpPr>
        <p:spPr>
          <a:xfrm>
            <a:off x="5998463" y="0"/>
            <a:ext cx="6198300" cy="68580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400"/>
              <a:buChar char="◈"/>
            </a:pPr>
            <a:r>
              <a:rPr lang="en-IN"/>
              <a:t>Exercise Set#5:</a:t>
            </a:r>
            <a:endParaRPr/>
          </a:p>
          <a:p>
            <a:pPr indent="-269997" lvl="1" marL="719999" rtl="0" algn="l">
              <a:lnSpc>
                <a:spcPct val="100000"/>
              </a:lnSpc>
              <a:spcBef>
                <a:spcPts val="960"/>
              </a:spcBef>
              <a:spcAft>
                <a:spcPts val="0"/>
              </a:spcAft>
              <a:buSzPts val="1260"/>
              <a:buFont typeface="Noto Sans Symbols"/>
              <a:buChar char="⮚"/>
            </a:pPr>
            <a:r>
              <a:rPr lang="en-IN"/>
              <a:t>GDB debugger</a:t>
            </a:r>
            <a:endParaRPr/>
          </a:p>
          <a:p>
            <a:pPr indent="-189987" lvl="1" marL="719999" rtl="0" algn="l">
              <a:lnSpc>
                <a:spcPct val="100000"/>
              </a:lnSpc>
              <a:spcBef>
                <a:spcPts val="960"/>
              </a:spcBef>
              <a:spcAft>
                <a:spcPts val="0"/>
              </a:spcAft>
              <a:buSzPts val="1260"/>
              <a:buFont typeface="Noto Sans Symbols"/>
              <a:buNone/>
            </a:pPr>
            <a:r>
              <a:t/>
            </a:r>
            <a:endParaRPr/>
          </a:p>
          <a:p>
            <a:pPr indent="-306000" lvl="0" marL="342900" rtl="0" algn="l">
              <a:lnSpc>
                <a:spcPct val="100000"/>
              </a:lnSpc>
              <a:spcBef>
                <a:spcPts val="1000"/>
              </a:spcBef>
              <a:spcAft>
                <a:spcPts val="0"/>
              </a:spcAft>
              <a:buSzPts val="1400"/>
              <a:buChar char="◈"/>
            </a:pPr>
            <a:r>
              <a:rPr lang="en-IN"/>
              <a:t>Exercise Set#6:</a:t>
            </a:r>
            <a:endParaRPr/>
          </a:p>
          <a:p>
            <a:pPr indent="-269997" lvl="1" marL="719999" rtl="0" algn="l">
              <a:lnSpc>
                <a:spcPct val="100000"/>
              </a:lnSpc>
              <a:spcBef>
                <a:spcPts val="960"/>
              </a:spcBef>
              <a:spcAft>
                <a:spcPts val="0"/>
              </a:spcAft>
              <a:buSzPts val="1260"/>
              <a:buFont typeface="Noto Sans Symbols"/>
              <a:buChar char="⮚"/>
            </a:pPr>
            <a:r>
              <a:rPr lang="en-IN"/>
              <a:t>Interrupts</a:t>
            </a:r>
            <a:endParaRPr/>
          </a:p>
          <a:p>
            <a:pPr indent="0" lvl="1" marL="530010" rtl="0" algn="l">
              <a:lnSpc>
                <a:spcPct val="100000"/>
              </a:lnSpc>
              <a:spcBef>
                <a:spcPts val="960"/>
              </a:spcBef>
              <a:spcAft>
                <a:spcPts val="0"/>
              </a:spcAft>
              <a:buSzPts val="1260"/>
              <a:buFont typeface="Noto Sans Symbols"/>
              <a:buNone/>
            </a:pPr>
            <a:r>
              <a:t/>
            </a:r>
            <a:endParaRPr/>
          </a:p>
          <a:p>
            <a:pPr indent="-306000" lvl="0" marL="342900" rtl="0" algn="l">
              <a:lnSpc>
                <a:spcPct val="100000"/>
              </a:lnSpc>
              <a:spcBef>
                <a:spcPts val="1000"/>
              </a:spcBef>
              <a:spcAft>
                <a:spcPts val="0"/>
              </a:spcAft>
              <a:buSzPts val="1400"/>
              <a:buChar char="◈"/>
            </a:pPr>
            <a:r>
              <a:rPr lang="en-IN"/>
              <a:t>Exercise Set#7:</a:t>
            </a:r>
            <a:endParaRPr/>
          </a:p>
          <a:p>
            <a:pPr indent="-269997" lvl="1" marL="719999" rtl="0" algn="l">
              <a:lnSpc>
                <a:spcPct val="100000"/>
              </a:lnSpc>
              <a:spcBef>
                <a:spcPts val="960"/>
              </a:spcBef>
              <a:spcAft>
                <a:spcPts val="0"/>
              </a:spcAft>
              <a:buSzPts val="1260"/>
              <a:buChar char="⮚"/>
            </a:pPr>
            <a:r>
              <a:rPr lang="en-IN"/>
              <a:t>Structure programming in C</a:t>
            </a:r>
            <a:endParaRPr/>
          </a:p>
        </p:txBody>
      </p:sp>
      <p:sp>
        <p:nvSpPr>
          <p:cNvPr id="381" name="Google Shape;381;gc352d2289b_0_56"/>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cf84f9c23b_0_137"/>
          <p:cNvSpPr txBox="1"/>
          <p:nvPr>
            <p:ph type="title"/>
          </p:nvPr>
        </p:nvSpPr>
        <p:spPr>
          <a:xfrm>
            <a:off x="919045" y="2943750"/>
            <a:ext cx="10353900" cy="97050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IN" sz="6000"/>
              <a:t>Data Structures</a:t>
            </a:r>
            <a:endParaRPr sz="6000"/>
          </a:p>
        </p:txBody>
      </p:sp>
      <p:sp>
        <p:nvSpPr>
          <p:cNvPr id="388" name="Google Shape;388;gcf84f9c23b_0_137"/>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cf84f9c23b_0_14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395" name="Google Shape;395;gcf84f9c23b_0_143"/>
          <p:cNvGraphicFramePr/>
          <p:nvPr/>
        </p:nvGraphicFramePr>
        <p:xfrm>
          <a:off x="76200" y="256525"/>
          <a:ext cx="3000000" cy="3000000"/>
        </p:xfrm>
        <a:graphic>
          <a:graphicData uri="http://schemas.openxmlformats.org/drawingml/2006/table">
            <a:tbl>
              <a:tblPr>
                <a:noFill/>
                <a:tableStyleId>{F26AE890-0FC6-4C40-8266-8D99616D313A}</a:tableStyleId>
              </a:tblPr>
              <a:tblGrid>
                <a:gridCol w="5622950"/>
                <a:gridCol w="3203950"/>
                <a:gridCol w="3203950"/>
              </a:tblGrid>
              <a:tr h="868500">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Set#1</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Singly linked list-part 1: Initializing Link list, operating in queue or stack mode &amp; traversing the list.</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70225">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Set#2</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Singly linked List-part 2: </a:t>
                      </a:r>
                      <a:r>
                        <a:rPr lang="en-IN" sz="1900" u="none" cap="none" strike="noStrike">
                          <a:solidFill>
                            <a:schemeClr val="dk1"/>
                          </a:solidFill>
                        </a:rPr>
                        <a:t>Inserting &amp; deleting nodes, deleting, reversing &amp; geting size of list</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70225">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Set#3</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Doubly Linked List: Inserting &amp; deleting nodes, deleting, reversing &amp; geting size of list</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70225">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Set#4</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Algorithms for data structure: Radix, Bubble &amp; quick sort methods</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70225">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Set#5</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Tree, Queue, Heap : linear &amp; binary search operation, sorting &amp; inserting based on priority.</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1070225">
                <a:tc gridSpan="3">
                  <a:txBody>
                    <a:bodyPr/>
                    <a:lstStyle/>
                    <a:p>
                      <a:pPr indent="0" lvl="0" marL="0" marR="0" rtl="0" algn="l">
                        <a:lnSpc>
                          <a:spcPct val="115000"/>
                        </a:lnSpc>
                        <a:spcBef>
                          <a:spcPts val="0"/>
                        </a:spcBef>
                        <a:spcAft>
                          <a:spcPts val="0"/>
                        </a:spcAft>
                        <a:buClr>
                          <a:srgbClr val="000000"/>
                        </a:buClr>
                        <a:buSzPts val="1900"/>
                        <a:buFont typeface="Arial"/>
                        <a:buNone/>
                      </a:pPr>
                      <a:r>
                        <a:rPr lang="en-IN" sz="1900" u="none" cap="none" strike="noStrike"/>
                        <a:t>Exercise Set#6</a:t>
                      </a:r>
                      <a:endParaRPr sz="1900" u="none" cap="none" strike="noStrike"/>
                    </a:p>
                    <a:p>
                      <a:pPr indent="0" lvl="0" marL="0" marR="0" rtl="0" algn="l">
                        <a:lnSpc>
                          <a:spcPct val="115000"/>
                        </a:lnSpc>
                        <a:spcBef>
                          <a:spcPts val="0"/>
                        </a:spcBef>
                        <a:spcAft>
                          <a:spcPts val="0"/>
                        </a:spcAft>
                        <a:buClr>
                          <a:srgbClr val="000000"/>
                        </a:buClr>
                        <a:buSzPts val="1900"/>
                        <a:buFont typeface="Arial"/>
                        <a:buNone/>
                      </a:pPr>
                      <a:r>
                        <a:rPr lang="en-IN" sz="1900" u="none" cap="none" strike="noStrike"/>
                        <a:t>Binary search tree : (creating BT &amp; BST), (inlevel, inorder, postorder, preorder traversal), performing search operations in recursive and iterative manner.</a:t>
                      </a:r>
                      <a:endParaRPr sz="1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type="title"/>
          </p:nvPr>
        </p:nvSpPr>
        <p:spPr>
          <a:xfrm>
            <a:off x="-625544" y="2584391"/>
            <a:ext cx="13443087" cy="126001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Thank You</a:t>
            </a:r>
            <a:endParaRPr/>
          </a:p>
        </p:txBody>
      </p:sp>
      <p:sp>
        <p:nvSpPr>
          <p:cNvPr id="401" name="Google Shape;401;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idx="1" type="body"/>
          </p:nvPr>
        </p:nvSpPr>
        <p:spPr>
          <a:xfrm>
            <a:off x="0" y="0"/>
            <a:ext cx="5700577" cy="68580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fontScale="70000" lnSpcReduction="20000"/>
          </a:bodyPr>
          <a:lstStyle/>
          <a:p>
            <a:pPr indent="-279330" lvl="0" marL="342900" rtl="0" algn="l">
              <a:lnSpc>
                <a:spcPct val="100000"/>
              </a:lnSpc>
              <a:spcBef>
                <a:spcPts val="0"/>
              </a:spcBef>
              <a:spcAft>
                <a:spcPts val="0"/>
              </a:spcAft>
              <a:buSzPct val="70000"/>
              <a:buChar char="◈"/>
            </a:pPr>
            <a:r>
              <a:rPr lang="en-IN"/>
              <a:t>Exercise Set#1:</a:t>
            </a:r>
            <a:endParaRPr/>
          </a:p>
          <a:p>
            <a:pPr indent="-245997" lvl="1" marL="720000" rtl="0" algn="l">
              <a:lnSpc>
                <a:spcPct val="100000"/>
              </a:lnSpc>
              <a:spcBef>
                <a:spcPts val="960"/>
              </a:spcBef>
              <a:spcAft>
                <a:spcPts val="0"/>
              </a:spcAft>
              <a:buSzPct val="70000"/>
              <a:buFont typeface="Noto Sans Symbols"/>
              <a:buChar char="⮚"/>
            </a:pPr>
            <a:r>
              <a:rPr lang="en-IN" sz="1800"/>
              <a:t>Understanding Shell</a:t>
            </a:r>
            <a:endParaRPr/>
          </a:p>
          <a:p>
            <a:pPr indent="-245997" lvl="1" marL="720000" rtl="0" algn="l">
              <a:lnSpc>
                <a:spcPct val="100000"/>
              </a:lnSpc>
              <a:spcBef>
                <a:spcPts val="960"/>
              </a:spcBef>
              <a:spcAft>
                <a:spcPts val="0"/>
              </a:spcAft>
              <a:buSzPct val="70000"/>
              <a:buFont typeface="Noto Sans Symbols"/>
              <a:buChar char="⮚"/>
            </a:pPr>
            <a:r>
              <a:rPr lang="en-IN" sz="1800"/>
              <a:t>Environment Variables</a:t>
            </a:r>
            <a:endParaRPr/>
          </a:p>
          <a:p>
            <a:pPr indent="-245997" lvl="1" marL="720000" rtl="0" algn="l">
              <a:lnSpc>
                <a:spcPct val="100000"/>
              </a:lnSpc>
              <a:spcBef>
                <a:spcPts val="960"/>
              </a:spcBef>
              <a:spcAft>
                <a:spcPts val="0"/>
              </a:spcAft>
              <a:buSzPct val="70000"/>
              <a:buFont typeface="Noto Sans Symbols"/>
              <a:buChar char="⮚"/>
            </a:pPr>
            <a:r>
              <a:rPr lang="en-IN" sz="1800"/>
              <a:t>Login/Logout Process</a:t>
            </a:r>
            <a:endParaRPr/>
          </a:p>
          <a:p>
            <a:pPr indent="-245997" lvl="1" marL="720000" rtl="0" algn="l">
              <a:lnSpc>
                <a:spcPct val="100000"/>
              </a:lnSpc>
              <a:spcBef>
                <a:spcPts val="960"/>
              </a:spcBef>
              <a:spcAft>
                <a:spcPts val="0"/>
              </a:spcAft>
              <a:buSzPct val="70000"/>
              <a:buFont typeface="Noto Sans Symbols"/>
              <a:buChar char="⮚"/>
            </a:pPr>
            <a:r>
              <a:rPr lang="en-IN" sz="1800"/>
              <a:t>Aliases</a:t>
            </a:r>
            <a:endParaRPr/>
          </a:p>
          <a:p>
            <a:pPr indent="0" lvl="1" marL="450000" rtl="0" algn="l">
              <a:lnSpc>
                <a:spcPct val="100000"/>
              </a:lnSpc>
              <a:spcBef>
                <a:spcPts val="960"/>
              </a:spcBef>
              <a:spcAft>
                <a:spcPts val="0"/>
              </a:spcAft>
              <a:buSzPct val="70000"/>
              <a:buNone/>
            </a:pPr>
            <a:r>
              <a:t/>
            </a:r>
            <a:endParaRPr/>
          </a:p>
          <a:p>
            <a:pPr indent="-279330" lvl="0" marL="342900" rtl="0" algn="l">
              <a:lnSpc>
                <a:spcPct val="100000"/>
              </a:lnSpc>
              <a:spcBef>
                <a:spcPts val="1000"/>
              </a:spcBef>
              <a:spcAft>
                <a:spcPts val="0"/>
              </a:spcAft>
              <a:buSzPct val="70000"/>
              <a:buChar char="◈"/>
            </a:pPr>
            <a:r>
              <a:rPr lang="en-IN"/>
              <a:t>Exercise Set#2:</a:t>
            </a:r>
            <a:endParaRPr/>
          </a:p>
          <a:p>
            <a:pPr indent="-245997" lvl="1" marL="720000" rtl="0" algn="l">
              <a:lnSpc>
                <a:spcPct val="100000"/>
              </a:lnSpc>
              <a:spcBef>
                <a:spcPts val="960"/>
              </a:spcBef>
              <a:spcAft>
                <a:spcPts val="0"/>
              </a:spcAft>
              <a:buSzPct val="70000"/>
              <a:buFont typeface="Noto Sans Symbols"/>
              <a:buChar char="⮚"/>
            </a:pPr>
            <a:r>
              <a:rPr lang="en-IN" sz="1800"/>
              <a:t>File Handling Commands &amp; control operators</a:t>
            </a:r>
            <a:endParaRPr/>
          </a:p>
          <a:p>
            <a:pPr indent="-245997" lvl="1" marL="720000" rtl="0" algn="l">
              <a:lnSpc>
                <a:spcPct val="100000"/>
              </a:lnSpc>
              <a:spcBef>
                <a:spcPts val="960"/>
              </a:spcBef>
              <a:spcAft>
                <a:spcPts val="0"/>
              </a:spcAft>
              <a:buSzPct val="70000"/>
              <a:buFont typeface="Noto Sans Symbols"/>
              <a:buChar char="⮚"/>
            </a:pPr>
            <a:r>
              <a:rPr lang="en-IN" sz="1800"/>
              <a:t>Linux file system structure</a:t>
            </a:r>
            <a:endParaRPr/>
          </a:p>
          <a:p>
            <a:pPr indent="0" lvl="1" marL="450000" rtl="0" algn="l">
              <a:lnSpc>
                <a:spcPct val="100000"/>
              </a:lnSpc>
              <a:spcBef>
                <a:spcPts val="960"/>
              </a:spcBef>
              <a:spcAft>
                <a:spcPts val="0"/>
              </a:spcAft>
              <a:buSzPct val="70000"/>
              <a:buNone/>
            </a:pPr>
            <a:r>
              <a:t/>
            </a:r>
            <a:endParaRPr/>
          </a:p>
          <a:p>
            <a:pPr indent="-279330" lvl="0" marL="342900" rtl="0" algn="l">
              <a:lnSpc>
                <a:spcPct val="100000"/>
              </a:lnSpc>
              <a:spcBef>
                <a:spcPts val="1000"/>
              </a:spcBef>
              <a:spcAft>
                <a:spcPts val="0"/>
              </a:spcAft>
              <a:buSzPct val="70000"/>
              <a:buChar char="◈"/>
            </a:pPr>
            <a:r>
              <a:rPr lang="en-IN"/>
              <a:t>Exercise Set#3:</a:t>
            </a:r>
            <a:endParaRPr/>
          </a:p>
          <a:p>
            <a:pPr indent="-245997" lvl="1" marL="720000" rtl="0" algn="l">
              <a:lnSpc>
                <a:spcPct val="100000"/>
              </a:lnSpc>
              <a:spcBef>
                <a:spcPts val="960"/>
              </a:spcBef>
              <a:spcAft>
                <a:spcPts val="0"/>
              </a:spcAft>
              <a:buSzPct val="70000"/>
              <a:buFont typeface="Noto Sans Symbols"/>
              <a:buChar char="⮚"/>
            </a:pPr>
            <a:r>
              <a:rPr lang="en-IN" sz="1800"/>
              <a:t>Management and Network administration basics</a:t>
            </a:r>
            <a:endParaRPr/>
          </a:p>
          <a:p>
            <a:pPr indent="-245997" lvl="1" marL="720000" rtl="0" algn="l">
              <a:lnSpc>
                <a:spcPct val="100000"/>
              </a:lnSpc>
              <a:spcBef>
                <a:spcPts val="960"/>
              </a:spcBef>
              <a:spcAft>
                <a:spcPts val="0"/>
              </a:spcAft>
              <a:buSzPct val="70000"/>
              <a:buFont typeface="Noto Sans Symbols"/>
              <a:buChar char="⮚"/>
            </a:pPr>
            <a:r>
              <a:rPr lang="en-IN"/>
              <a:t>U</a:t>
            </a:r>
            <a:r>
              <a:rPr lang="en-IN" sz="1800"/>
              <a:t>sage of advance commands</a:t>
            </a:r>
            <a:endParaRPr/>
          </a:p>
          <a:p>
            <a:pPr indent="-189990" lvl="1" marL="720000" rtl="0" algn="l">
              <a:lnSpc>
                <a:spcPct val="100000"/>
              </a:lnSpc>
              <a:spcBef>
                <a:spcPts val="960"/>
              </a:spcBef>
              <a:spcAft>
                <a:spcPts val="0"/>
              </a:spcAft>
              <a:buSzPct val="70000"/>
              <a:buFont typeface="Noto Sans Symbols"/>
              <a:buNone/>
            </a:pPr>
            <a:r>
              <a:t/>
            </a:r>
            <a:endParaRPr/>
          </a:p>
          <a:p>
            <a:pPr indent="-279330" lvl="0" marL="342900" rtl="0" algn="l">
              <a:lnSpc>
                <a:spcPct val="100000"/>
              </a:lnSpc>
              <a:spcBef>
                <a:spcPts val="1000"/>
              </a:spcBef>
              <a:spcAft>
                <a:spcPts val="0"/>
              </a:spcAft>
              <a:buSzPct val="70000"/>
              <a:buChar char="◈"/>
            </a:pPr>
            <a:r>
              <a:rPr lang="en-IN"/>
              <a:t>Exercise Set#4:</a:t>
            </a:r>
            <a:endParaRPr/>
          </a:p>
          <a:p>
            <a:pPr indent="-245997" lvl="1" marL="720000" rtl="0" algn="l">
              <a:lnSpc>
                <a:spcPct val="100000"/>
              </a:lnSpc>
              <a:spcBef>
                <a:spcPts val="960"/>
              </a:spcBef>
              <a:spcAft>
                <a:spcPts val="0"/>
              </a:spcAft>
              <a:buSzPct val="70000"/>
              <a:buFont typeface="Noto Sans Symbols"/>
              <a:buChar char="⮚"/>
            </a:pPr>
            <a:r>
              <a:rPr lang="en-IN" sz="1800"/>
              <a:t>Pipe, redirection operator</a:t>
            </a:r>
            <a:endParaRPr/>
          </a:p>
          <a:p>
            <a:pPr indent="-245997" lvl="1" marL="720000" rtl="0" algn="l">
              <a:lnSpc>
                <a:spcPct val="100000"/>
              </a:lnSpc>
              <a:spcBef>
                <a:spcPts val="960"/>
              </a:spcBef>
              <a:spcAft>
                <a:spcPts val="0"/>
              </a:spcAft>
              <a:buSzPct val="70000"/>
              <a:buFont typeface="Noto Sans Symbols"/>
              <a:buChar char="⮚"/>
            </a:pPr>
            <a:r>
              <a:rPr lang="en-IN"/>
              <a:t>S</a:t>
            </a:r>
            <a:r>
              <a:rPr lang="en-IN" sz="1800"/>
              <a:t>ervices (SSH)</a:t>
            </a:r>
            <a:endParaRPr/>
          </a:p>
          <a:p>
            <a:pPr indent="-189990" lvl="1" marL="720000" rtl="0" algn="l">
              <a:lnSpc>
                <a:spcPct val="100000"/>
              </a:lnSpc>
              <a:spcBef>
                <a:spcPts val="960"/>
              </a:spcBef>
              <a:spcAft>
                <a:spcPts val="0"/>
              </a:spcAft>
              <a:buSzPct val="70000"/>
              <a:buFont typeface="Noto Sans Symbols"/>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ct val="70000"/>
              <a:buNone/>
            </a:pPr>
            <a:r>
              <a:t/>
            </a:r>
            <a:endParaRPr>
              <a:latin typeface="Times New Roman"/>
              <a:ea typeface="Times New Roman"/>
              <a:cs typeface="Times New Roman"/>
              <a:sym typeface="Times New Roman"/>
            </a:endParaRPr>
          </a:p>
          <a:p>
            <a:pPr indent="0" lvl="1" marL="450000" rtl="0" algn="l">
              <a:lnSpc>
                <a:spcPct val="100000"/>
              </a:lnSpc>
              <a:spcBef>
                <a:spcPts val="960"/>
              </a:spcBef>
              <a:spcAft>
                <a:spcPts val="0"/>
              </a:spcAft>
              <a:buSzPct val="70000"/>
              <a:buNone/>
            </a:pPr>
            <a:r>
              <a:t/>
            </a:r>
            <a:endParaRPr/>
          </a:p>
        </p:txBody>
      </p:sp>
      <p:sp>
        <p:nvSpPr>
          <p:cNvPr id="205" name="Google Shape;205;p5"/>
          <p:cNvSpPr txBox="1"/>
          <p:nvPr>
            <p:ph idx="2" type="body"/>
          </p:nvPr>
        </p:nvSpPr>
        <p:spPr>
          <a:xfrm>
            <a:off x="5998463" y="0"/>
            <a:ext cx="6198339" cy="6857999"/>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lnSpcReduction="10000"/>
          </a:bodyPr>
          <a:lstStyle/>
          <a:p>
            <a:pPr indent="-306000" lvl="0" marL="342900" rtl="0" algn="l">
              <a:lnSpc>
                <a:spcPct val="100000"/>
              </a:lnSpc>
              <a:spcBef>
                <a:spcPts val="0"/>
              </a:spcBef>
              <a:spcAft>
                <a:spcPts val="0"/>
              </a:spcAft>
              <a:buSzPts val="1400"/>
              <a:buChar char="◈"/>
            </a:pPr>
            <a:r>
              <a:rPr lang="en-IN"/>
              <a:t>Exercise Set#5:</a:t>
            </a:r>
            <a:endParaRPr/>
          </a:p>
          <a:p>
            <a:pPr indent="-270000" lvl="1" marL="720000" rtl="0" algn="l">
              <a:lnSpc>
                <a:spcPct val="100000"/>
              </a:lnSpc>
              <a:spcBef>
                <a:spcPts val="960"/>
              </a:spcBef>
              <a:spcAft>
                <a:spcPts val="0"/>
              </a:spcAft>
              <a:buSzPts val="1260"/>
              <a:buFont typeface="Noto Sans Symbols"/>
              <a:buChar char="⮚"/>
            </a:pPr>
            <a:r>
              <a:rPr lang="en-IN"/>
              <a:t>Vim Editor</a:t>
            </a:r>
            <a:endParaRPr/>
          </a:p>
          <a:p>
            <a:pPr indent="-189990" lvl="1" marL="720000" rtl="0" algn="l">
              <a:lnSpc>
                <a:spcPct val="100000"/>
              </a:lnSpc>
              <a:spcBef>
                <a:spcPts val="960"/>
              </a:spcBef>
              <a:spcAft>
                <a:spcPts val="0"/>
              </a:spcAft>
              <a:buSzPts val="1260"/>
              <a:buFont typeface="Noto Sans Symbols"/>
              <a:buNone/>
            </a:pPr>
            <a:r>
              <a:t/>
            </a:r>
            <a:endParaRPr/>
          </a:p>
          <a:p>
            <a:pPr indent="-306000" lvl="0" marL="342900" rtl="0" algn="l">
              <a:lnSpc>
                <a:spcPct val="100000"/>
              </a:lnSpc>
              <a:spcBef>
                <a:spcPts val="1000"/>
              </a:spcBef>
              <a:spcAft>
                <a:spcPts val="0"/>
              </a:spcAft>
              <a:buSzPts val="1400"/>
              <a:buChar char="◈"/>
            </a:pPr>
            <a:r>
              <a:rPr lang="en-IN"/>
              <a:t>Exercise Set#6:</a:t>
            </a:r>
            <a:endParaRPr/>
          </a:p>
          <a:p>
            <a:pPr indent="-270000" lvl="1" marL="720000" rtl="0" algn="l">
              <a:lnSpc>
                <a:spcPct val="100000"/>
              </a:lnSpc>
              <a:spcBef>
                <a:spcPts val="960"/>
              </a:spcBef>
              <a:spcAft>
                <a:spcPts val="0"/>
              </a:spcAft>
              <a:buSzPts val="1260"/>
              <a:buFont typeface="Noto Sans Symbols"/>
              <a:buChar char="⮚"/>
            </a:pPr>
            <a:r>
              <a:rPr lang="en-IN"/>
              <a:t>Shell script understanding and exercise</a:t>
            </a:r>
            <a:endParaRPr/>
          </a:p>
          <a:p>
            <a:pPr indent="-189990" lvl="1" marL="720000" rtl="0" algn="l">
              <a:lnSpc>
                <a:spcPct val="100000"/>
              </a:lnSpc>
              <a:spcBef>
                <a:spcPts val="960"/>
              </a:spcBef>
              <a:spcAft>
                <a:spcPts val="0"/>
              </a:spcAft>
              <a:buSzPts val="1260"/>
              <a:buFont typeface="Noto Sans Symbols"/>
              <a:buNone/>
            </a:pPr>
            <a:r>
              <a:t/>
            </a:r>
            <a:endParaRPr/>
          </a:p>
        </p:txBody>
      </p:sp>
      <p:sp>
        <p:nvSpPr>
          <p:cNvPr id="206" name="Google Shape;206;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title"/>
          </p:nvPr>
        </p:nvSpPr>
        <p:spPr>
          <a:xfrm>
            <a:off x="-625544" y="2584391"/>
            <a:ext cx="13443087" cy="126001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Corbel"/>
              <a:buNone/>
            </a:pPr>
            <a:r>
              <a:rPr lang="en-IN" sz="6000"/>
              <a:t>Git Training</a:t>
            </a:r>
            <a:endParaRPr/>
          </a:p>
        </p:txBody>
      </p:sp>
      <p:sp>
        <p:nvSpPr>
          <p:cNvPr id="212" name="Google Shape;212;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idx="1" type="body"/>
          </p:nvPr>
        </p:nvSpPr>
        <p:spPr>
          <a:xfrm>
            <a:off x="0" y="0"/>
            <a:ext cx="5700577" cy="6858000"/>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400"/>
              <a:buChar char="◈"/>
            </a:pPr>
            <a:r>
              <a:rPr lang="en-IN">
                <a:latin typeface="Times New Roman"/>
                <a:ea typeface="Times New Roman"/>
                <a:cs typeface="Times New Roman"/>
                <a:sym typeface="Times New Roman"/>
              </a:rPr>
              <a:t>Exercise Set#1:</a:t>
            </a:r>
            <a:endParaRPr/>
          </a:p>
          <a:p>
            <a:pPr indent="-270000" lvl="1" marL="720000" rtl="0" algn="l">
              <a:lnSpc>
                <a:spcPct val="100000"/>
              </a:lnSpc>
              <a:spcBef>
                <a:spcPts val="960"/>
              </a:spcBef>
              <a:spcAft>
                <a:spcPts val="0"/>
              </a:spcAft>
              <a:buSzPts val="1260"/>
              <a:buFont typeface="Noto Sans Symbols"/>
              <a:buChar char="⮚"/>
            </a:pPr>
            <a:r>
              <a:rPr lang="en-IN" sz="1800">
                <a:latin typeface="Times New Roman"/>
                <a:ea typeface="Times New Roman"/>
                <a:cs typeface="Times New Roman"/>
                <a:sym typeface="Times New Roman"/>
              </a:rPr>
              <a:t>Git Introduction &amp; basic command hands on</a:t>
            </a:r>
            <a:endParaRPr/>
          </a:p>
          <a:p>
            <a:pPr indent="-270000" lvl="1" marL="720000" rtl="0" algn="l">
              <a:lnSpc>
                <a:spcPct val="100000"/>
              </a:lnSpc>
              <a:spcBef>
                <a:spcPts val="960"/>
              </a:spcBef>
              <a:spcAft>
                <a:spcPts val="0"/>
              </a:spcAft>
              <a:buSzPts val="1260"/>
              <a:buFont typeface="Noto Sans Symbols"/>
              <a:buChar char="⮚"/>
            </a:pPr>
            <a:r>
              <a:rPr lang="en-IN">
                <a:latin typeface="Times New Roman"/>
                <a:ea typeface="Times New Roman"/>
                <a:cs typeface="Times New Roman"/>
                <a:sym typeface="Times New Roman"/>
              </a:rPr>
              <a:t>Basic commands are:</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add &lt;filename&gt;</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commit –m “message”</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push –u origin &lt;branch name&gt;/master</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pull</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revert</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branch &lt;branch name&gt;</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checkout</a:t>
            </a:r>
            <a:endParaRPr/>
          </a:p>
          <a:p>
            <a:pPr indent="-216000" lvl="2" marL="1026000" rtl="0" algn="l">
              <a:lnSpc>
                <a:spcPct val="100000"/>
              </a:lnSpc>
              <a:spcBef>
                <a:spcPts val="920"/>
              </a:spcBef>
              <a:spcAft>
                <a:spcPts val="0"/>
              </a:spcAft>
              <a:buSzPts val="1120"/>
              <a:buFont typeface="Arial"/>
              <a:buChar char="•"/>
            </a:pPr>
            <a:r>
              <a:rPr lang="en-IN">
                <a:latin typeface="Times New Roman"/>
                <a:ea typeface="Times New Roman"/>
                <a:cs typeface="Times New Roman"/>
                <a:sym typeface="Times New Roman"/>
              </a:rPr>
              <a:t>Git status</a:t>
            </a:r>
            <a:endParaRPr/>
          </a:p>
          <a:p>
            <a:pPr indent="0" lvl="2" marL="810000" rtl="0" algn="l">
              <a:lnSpc>
                <a:spcPct val="100000"/>
              </a:lnSpc>
              <a:spcBef>
                <a:spcPts val="920"/>
              </a:spcBef>
              <a:spcAft>
                <a:spcPts val="0"/>
              </a:spcAft>
              <a:buSzPts val="1120"/>
              <a:buNone/>
            </a:pPr>
            <a:r>
              <a:t/>
            </a:r>
            <a:endParaRPr>
              <a:latin typeface="Times New Roman"/>
              <a:ea typeface="Times New Roman"/>
              <a:cs typeface="Times New Roman"/>
              <a:sym typeface="Times New Roman"/>
            </a:endParaRPr>
          </a:p>
          <a:p>
            <a:pPr indent="-306000" lvl="0" marL="342900" rtl="0" algn="l">
              <a:lnSpc>
                <a:spcPct val="100000"/>
              </a:lnSpc>
              <a:spcBef>
                <a:spcPts val="1000"/>
              </a:spcBef>
              <a:spcAft>
                <a:spcPts val="0"/>
              </a:spcAft>
              <a:buSzPts val="1400"/>
              <a:buChar char="◈"/>
            </a:pPr>
            <a:r>
              <a:rPr lang="en-IN">
                <a:latin typeface="Times New Roman"/>
                <a:ea typeface="Times New Roman"/>
                <a:cs typeface="Times New Roman"/>
                <a:sym typeface="Times New Roman"/>
              </a:rPr>
              <a:t>Exercise Set#2:</a:t>
            </a:r>
            <a:endParaRPr/>
          </a:p>
          <a:p>
            <a:pPr indent="-270000" lvl="1" marL="720000" rtl="0" algn="l">
              <a:lnSpc>
                <a:spcPct val="100000"/>
              </a:lnSpc>
              <a:spcBef>
                <a:spcPts val="960"/>
              </a:spcBef>
              <a:spcAft>
                <a:spcPts val="0"/>
              </a:spcAft>
              <a:buSzPts val="1260"/>
              <a:buFont typeface="Noto Sans Symbols"/>
              <a:buChar char="⮚"/>
            </a:pPr>
            <a:r>
              <a:rPr lang="en-IN" sz="1800">
                <a:latin typeface="Times New Roman"/>
                <a:ea typeface="Times New Roman"/>
                <a:cs typeface="Times New Roman"/>
                <a:sym typeface="Times New Roman"/>
              </a:rPr>
              <a:t>How to create and manage project in Git</a:t>
            </a:r>
            <a:endParaRPr/>
          </a:p>
          <a:p>
            <a:pPr indent="0" lvl="1" marL="450000" rtl="0" algn="l">
              <a:lnSpc>
                <a:spcPct val="100000"/>
              </a:lnSpc>
              <a:spcBef>
                <a:spcPts val="960"/>
              </a:spcBef>
              <a:spcAft>
                <a:spcPts val="0"/>
              </a:spcAft>
              <a:buSzPts val="1260"/>
              <a:buNone/>
            </a:pPr>
            <a:r>
              <a:t/>
            </a:r>
            <a:endParaRPr sz="1800">
              <a:latin typeface="Times New Roman"/>
              <a:ea typeface="Times New Roman"/>
              <a:cs typeface="Times New Roman"/>
              <a:sym typeface="Times New Roman"/>
            </a:endParaRPr>
          </a:p>
          <a:p>
            <a:pPr indent="-306000" lvl="0" marL="342900" rtl="0" algn="l">
              <a:lnSpc>
                <a:spcPct val="100000"/>
              </a:lnSpc>
              <a:spcBef>
                <a:spcPts val="1000"/>
              </a:spcBef>
              <a:spcAft>
                <a:spcPts val="0"/>
              </a:spcAft>
              <a:buSzPts val="1400"/>
              <a:buChar char="◈"/>
            </a:pPr>
            <a:r>
              <a:rPr lang="en-IN">
                <a:latin typeface="Times New Roman"/>
                <a:ea typeface="Times New Roman"/>
                <a:cs typeface="Times New Roman"/>
                <a:sym typeface="Times New Roman"/>
              </a:rPr>
              <a:t>Exercise Set#3:</a:t>
            </a:r>
            <a:endParaRPr/>
          </a:p>
          <a:p>
            <a:pPr indent="-270000" lvl="1" marL="720000" rtl="0" algn="l">
              <a:lnSpc>
                <a:spcPct val="100000"/>
              </a:lnSpc>
              <a:spcBef>
                <a:spcPts val="960"/>
              </a:spcBef>
              <a:spcAft>
                <a:spcPts val="0"/>
              </a:spcAft>
              <a:buSzPts val="1260"/>
              <a:buFont typeface="Noto Sans Symbols"/>
              <a:buChar char="⮚"/>
            </a:pPr>
            <a:r>
              <a:rPr lang="en-IN" sz="1800">
                <a:latin typeface="Times New Roman"/>
                <a:ea typeface="Times New Roman"/>
                <a:cs typeface="Times New Roman"/>
                <a:sym typeface="Times New Roman"/>
              </a:rPr>
              <a:t>Implement CI(Continuous Integration) for project</a:t>
            </a:r>
            <a:endParaRPr/>
          </a:p>
          <a:p>
            <a:pPr indent="0" lvl="1" marL="450000" rtl="0" algn="l">
              <a:lnSpc>
                <a:spcPct val="100000"/>
              </a:lnSpc>
              <a:spcBef>
                <a:spcPts val="960"/>
              </a:spcBef>
              <a:spcAft>
                <a:spcPts val="0"/>
              </a:spcAft>
              <a:buSzPts val="1260"/>
              <a:buNone/>
            </a:pPr>
            <a:r>
              <a:t/>
            </a:r>
            <a:endParaRPr sz="1800">
              <a:latin typeface="Times New Roman"/>
              <a:ea typeface="Times New Roman"/>
              <a:cs typeface="Times New Roman"/>
              <a:sym typeface="Times New Roman"/>
            </a:endParaRPr>
          </a:p>
          <a:p>
            <a:pPr indent="-189990" lvl="1" marL="720000" rtl="0" algn="l">
              <a:lnSpc>
                <a:spcPct val="100000"/>
              </a:lnSpc>
              <a:spcBef>
                <a:spcPts val="960"/>
              </a:spcBef>
              <a:spcAft>
                <a:spcPts val="0"/>
              </a:spcAft>
              <a:buSzPts val="1260"/>
              <a:buFont typeface="Noto Sans Symbols"/>
              <a:buNone/>
            </a:pPr>
            <a:r>
              <a:t/>
            </a:r>
            <a:endParaRPr>
              <a:latin typeface="Times New Roman"/>
              <a:ea typeface="Times New Roman"/>
              <a:cs typeface="Times New Roman"/>
              <a:sym typeface="Times New Roman"/>
            </a:endParaRPr>
          </a:p>
          <a:p>
            <a:pPr indent="0" lvl="1" marL="450000" rtl="0" algn="l">
              <a:lnSpc>
                <a:spcPct val="100000"/>
              </a:lnSpc>
              <a:spcBef>
                <a:spcPts val="960"/>
              </a:spcBef>
              <a:spcAft>
                <a:spcPts val="0"/>
              </a:spcAft>
              <a:buSzPts val="1260"/>
              <a:buNone/>
            </a:pPr>
            <a:r>
              <a:t/>
            </a:r>
            <a:endParaRPr>
              <a:latin typeface="Times New Roman"/>
              <a:ea typeface="Times New Roman"/>
              <a:cs typeface="Times New Roman"/>
              <a:sym typeface="Times New Roman"/>
            </a:endParaRPr>
          </a:p>
          <a:p>
            <a:pPr indent="-189990" lvl="1" marL="720000" rtl="0" algn="l">
              <a:lnSpc>
                <a:spcPct val="100000"/>
              </a:lnSpc>
              <a:spcBef>
                <a:spcPts val="960"/>
              </a:spcBef>
              <a:spcAft>
                <a:spcPts val="0"/>
              </a:spcAft>
              <a:buSzPts val="1260"/>
              <a:buFont typeface="Noto Sans Symbols"/>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ts val="14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ts val="14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ts val="1400"/>
              <a:buNone/>
            </a:pPr>
            <a:r>
              <a:t/>
            </a:r>
            <a:endParaRPr>
              <a:latin typeface="Times New Roman"/>
              <a:ea typeface="Times New Roman"/>
              <a:cs typeface="Times New Roman"/>
              <a:sym typeface="Times New Roman"/>
            </a:endParaRPr>
          </a:p>
          <a:p>
            <a:pPr indent="-217100" lvl="0" marL="342900" rtl="0" algn="l">
              <a:lnSpc>
                <a:spcPct val="100000"/>
              </a:lnSpc>
              <a:spcBef>
                <a:spcPts val="1000"/>
              </a:spcBef>
              <a:spcAft>
                <a:spcPts val="0"/>
              </a:spcAft>
              <a:buSzPts val="1400"/>
              <a:buNone/>
            </a:pPr>
            <a:r>
              <a:t/>
            </a:r>
            <a:endParaRPr>
              <a:latin typeface="Times New Roman"/>
              <a:ea typeface="Times New Roman"/>
              <a:cs typeface="Times New Roman"/>
              <a:sym typeface="Times New Roman"/>
            </a:endParaRPr>
          </a:p>
          <a:p>
            <a:pPr indent="0" lvl="1" marL="450000" rtl="0" algn="l">
              <a:lnSpc>
                <a:spcPct val="100000"/>
              </a:lnSpc>
              <a:spcBef>
                <a:spcPts val="960"/>
              </a:spcBef>
              <a:spcAft>
                <a:spcPts val="0"/>
              </a:spcAft>
              <a:buSzPts val="1260"/>
              <a:buNone/>
            </a:pPr>
            <a:r>
              <a:t/>
            </a:r>
            <a:endParaRPr/>
          </a:p>
        </p:txBody>
      </p:sp>
      <p:sp>
        <p:nvSpPr>
          <p:cNvPr id="218" name="Google Shape;218;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ph type="title"/>
          </p:nvPr>
        </p:nvSpPr>
        <p:spPr>
          <a:xfrm>
            <a:off x="804067" y="9635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Corbel"/>
              <a:buNone/>
            </a:pPr>
            <a:r>
              <a:rPr lang="en-IN"/>
              <a:t>What is Git &amp; why it is required ?</a:t>
            </a:r>
            <a:endParaRPr/>
          </a:p>
        </p:txBody>
      </p:sp>
      <p:sp>
        <p:nvSpPr>
          <p:cNvPr id="224" name="Google Shape;224;p7"/>
          <p:cNvSpPr txBox="1"/>
          <p:nvPr>
            <p:ph idx="1" type="body"/>
          </p:nvPr>
        </p:nvSpPr>
        <p:spPr>
          <a:xfrm>
            <a:off x="429768" y="1021080"/>
            <a:ext cx="11878056" cy="5627793"/>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p>
            <a:pPr indent="-306000" lvl="0" marL="342900" rtl="0" algn="l">
              <a:lnSpc>
                <a:spcPct val="100000"/>
              </a:lnSpc>
              <a:spcBef>
                <a:spcPts val="0"/>
              </a:spcBef>
              <a:spcAft>
                <a:spcPts val="0"/>
              </a:spcAft>
              <a:buSzPts val="1400"/>
              <a:buChar char="◈"/>
            </a:pPr>
            <a:r>
              <a:rPr lang="en-IN"/>
              <a:t>Git is an Open Source Distributed Version Control System.</a:t>
            </a:r>
            <a:endParaRPr/>
          </a:p>
          <a:p>
            <a:pPr indent="-306000" lvl="0" marL="342900" rtl="0" algn="l">
              <a:lnSpc>
                <a:spcPct val="100000"/>
              </a:lnSpc>
              <a:spcBef>
                <a:spcPts val="1000"/>
              </a:spcBef>
              <a:spcAft>
                <a:spcPts val="0"/>
              </a:spcAft>
              <a:buSzPts val="1400"/>
              <a:buChar char="◈"/>
            </a:pPr>
            <a:r>
              <a:rPr b="1" lang="en-IN"/>
              <a:t>Version Control System : </a:t>
            </a:r>
            <a:r>
              <a:rPr lang="en-IN"/>
              <a:t>Version control is a system that records changes to a file or set of files over time so that you can recall specific versions later.</a:t>
            </a:r>
            <a:endParaRPr/>
          </a:p>
          <a:p>
            <a:pPr indent="-306000" lvl="0" marL="342900" rtl="0" algn="l">
              <a:lnSpc>
                <a:spcPct val="100000"/>
              </a:lnSpc>
              <a:spcBef>
                <a:spcPts val="1000"/>
              </a:spcBef>
              <a:spcAft>
                <a:spcPts val="0"/>
              </a:spcAft>
              <a:buSzPts val="1400"/>
              <a:buChar char="◈"/>
            </a:pPr>
            <a:r>
              <a:rPr b="1" lang="en-IN"/>
              <a:t>Distributed Version Control System :  </a:t>
            </a:r>
            <a:r>
              <a:rPr lang="en-IN"/>
              <a:t>These DVCS systems do not necessarily rely on a central server to store all the versions of a project file. In Distributed VCS, every contributor has a local copy or “clone” of the main repository i.e. everyone maintains a local repository of their own which contains all the files and metadata present in the main repository.</a:t>
            </a:r>
            <a:endParaRPr/>
          </a:p>
          <a:p>
            <a:pPr indent="-306000" lvl="0" marL="342900" rtl="0" algn="l">
              <a:lnSpc>
                <a:spcPct val="100000"/>
              </a:lnSpc>
              <a:spcBef>
                <a:spcPts val="1000"/>
              </a:spcBef>
              <a:spcAft>
                <a:spcPts val="0"/>
              </a:spcAft>
              <a:buSzPts val="1400"/>
              <a:buChar char="◈"/>
            </a:pPr>
            <a:r>
              <a:rPr b="1" lang="en-IN"/>
              <a:t>What is the purpose of Git? : </a:t>
            </a:r>
            <a:r>
              <a:rPr lang="en-IN"/>
              <a:t>Git tracks the changes you make to files, so you have a record of what has been done, and you can revert to specific versions should you ever need to. Git also makes collaboration easier, allowing changes by multiple people to all be merged into one source.</a:t>
            </a:r>
            <a:endParaRPr/>
          </a:p>
          <a:p>
            <a:pPr indent="0" lvl="0" marL="36900" rtl="0" algn="l">
              <a:lnSpc>
                <a:spcPct val="100000"/>
              </a:lnSpc>
              <a:spcBef>
                <a:spcPts val="1000"/>
              </a:spcBef>
              <a:spcAft>
                <a:spcPts val="0"/>
              </a:spcAft>
              <a:buSzPts val="1400"/>
              <a:buNone/>
            </a:pPr>
            <a:br>
              <a:rPr lang="en-IN"/>
            </a:br>
            <a:endParaRPr/>
          </a:p>
          <a:p>
            <a:pPr indent="0" lvl="0" marL="36900" rtl="0" algn="l">
              <a:lnSpc>
                <a:spcPct val="100000"/>
              </a:lnSpc>
              <a:spcBef>
                <a:spcPts val="1000"/>
              </a:spcBef>
              <a:spcAft>
                <a:spcPts val="0"/>
              </a:spcAft>
              <a:buSzPts val="1400"/>
              <a:buNone/>
            </a:pPr>
            <a:br>
              <a:rPr lang="en-IN"/>
            </a:br>
            <a:br>
              <a:rPr lang="en-IN"/>
            </a:br>
            <a:endParaRPr/>
          </a:p>
        </p:txBody>
      </p:sp>
      <p:pic>
        <p:nvPicPr>
          <p:cNvPr id="225" name="Google Shape;225;p7"/>
          <p:cNvPicPr preferRelativeResize="0"/>
          <p:nvPr/>
        </p:nvPicPr>
        <p:blipFill rotWithShape="1">
          <a:blip r:embed="rId3">
            <a:alphaModFix/>
          </a:blip>
          <a:srcRect b="0" l="0" r="0" t="0"/>
          <a:stretch/>
        </p:blipFill>
        <p:spPr>
          <a:xfrm>
            <a:off x="4483036" y="4638403"/>
            <a:ext cx="3225927" cy="2123247"/>
          </a:xfrm>
          <a:prstGeom prst="rect">
            <a:avLst/>
          </a:prstGeom>
          <a:noFill/>
          <a:ln>
            <a:noFill/>
          </a:ln>
        </p:spPr>
      </p:pic>
      <p:sp>
        <p:nvSpPr>
          <p:cNvPr id="226" name="Google Shape;226;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1087531" y="755904"/>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5400"/>
              <a:buFont typeface="Corbel"/>
              <a:buNone/>
            </a:pPr>
            <a:r>
              <a:rPr lang="en-IN" sz="5400"/>
              <a:t>What is GitLab?</a:t>
            </a:r>
            <a:endParaRPr/>
          </a:p>
        </p:txBody>
      </p:sp>
      <p:sp>
        <p:nvSpPr>
          <p:cNvPr id="232" name="Google Shape;232;p8"/>
          <p:cNvSpPr txBox="1"/>
          <p:nvPr>
            <p:ph idx="1" type="body"/>
          </p:nvPr>
        </p:nvSpPr>
        <p:spPr>
          <a:xfrm>
            <a:off x="1087531" y="2134785"/>
            <a:ext cx="10353762" cy="4058751"/>
          </a:xfrm>
          <a:prstGeom prst="rect">
            <a:avLst/>
          </a:prstGeom>
          <a:noFill/>
          <a:ln>
            <a:noFill/>
          </a:ln>
          <a:effectLst>
            <a:outerShdw blurRad="25400">
              <a:srgbClr val="000000">
                <a:alpha val="45098"/>
              </a:srgbClr>
            </a:outerShdw>
          </a:effectLst>
        </p:spPr>
        <p:txBody>
          <a:bodyPr anchorCtr="0" anchor="t" bIns="45700" lIns="91425" spcFirstLastPara="1" rIns="91425" wrap="square" tIns="45700">
            <a:normAutofit/>
          </a:bodyPr>
          <a:lstStyle/>
          <a:p>
            <a:pPr indent="-306000" lvl="0" marL="342900" rtl="0" algn="just">
              <a:lnSpc>
                <a:spcPct val="100000"/>
              </a:lnSpc>
              <a:spcBef>
                <a:spcPts val="0"/>
              </a:spcBef>
              <a:spcAft>
                <a:spcPts val="0"/>
              </a:spcAft>
              <a:buSzPts val="1400"/>
              <a:buChar char="◈"/>
            </a:pPr>
            <a:r>
              <a:rPr lang="en-IN" sz="2000"/>
              <a:t>GitLab is a web-based Git repository that provides free open and private repositories, issue-following capabilities. It is a complete DevOps platform that enables professionals to perform all the tasks in a project—from project planning and source code management to monitoring and security. Furthermore, it allows teams to collaborate and build better software. </a:t>
            </a:r>
            <a:endParaRPr/>
          </a:p>
          <a:p>
            <a:pPr indent="-306000" lvl="0" marL="342900" rtl="0" algn="just">
              <a:lnSpc>
                <a:spcPct val="100000"/>
              </a:lnSpc>
              <a:spcBef>
                <a:spcPts val="1000"/>
              </a:spcBef>
              <a:spcAft>
                <a:spcPts val="0"/>
              </a:spcAft>
              <a:buSzPts val="1400"/>
              <a:buChar char="◈"/>
            </a:pPr>
            <a:r>
              <a:rPr lang="en-IN" sz="2000"/>
              <a:t>GitLab helps teams reduce product lifecycles and increase productivity, which in turn creates value for customers. The application doesn't require users to manage authorizations for each tool. If permissions are set once, then everyone in the organization has access to every component.</a:t>
            </a:r>
            <a:endParaRPr/>
          </a:p>
          <a:p>
            <a:pPr indent="-217100" lvl="0" marL="342900" rtl="0" algn="l">
              <a:lnSpc>
                <a:spcPct val="100000"/>
              </a:lnSpc>
              <a:spcBef>
                <a:spcPts val="1000"/>
              </a:spcBef>
              <a:spcAft>
                <a:spcPts val="0"/>
              </a:spcAft>
              <a:buSzPts val="1400"/>
              <a:buNone/>
            </a:pPr>
            <a:r>
              <a:t/>
            </a:r>
            <a:endParaRPr/>
          </a:p>
        </p:txBody>
      </p:sp>
      <p:sp>
        <p:nvSpPr>
          <p:cNvPr id="233" name="Google Shape;233;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849787" y="0"/>
            <a:ext cx="10353762" cy="970450"/>
          </a:xfrm>
          <a:prstGeom prst="rect">
            <a:avLst/>
          </a:prstGeom>
          <a:noFill/>
          <a:ln>
            <a:noFill/>
          </a:ln>
          <a:effectLst>
            <a:outerShdw blurRad="25400">
              <a:srgbClr val="000000">
                <a:alpha val="45098"/>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Corbel"/>
              <a:buNone/>
            </a:pPr>
            <a:r>
              <a:rPr lang="en-IN"/>
              <a:t>Workflow</a:t>
            </a:r>
            <a:endParaRPr/>
          </a:p>
        </p:txBody>
      </p:sp>
      <p:pic>
        <p:nvPicPr>
          <p:cNvPr id="239" name="Google Shape;239;p9"/>
          <p:cNvPicPr preferRelativeResize="0"/>
          <p:nvPr>
            <p:ph idx="1" type="body"/>
          </p:nvPr>
        </p:nvPicPr>
        <p:blipFill rotWithShape="1">
          <a:blip r:embed="rId3">
            <a:alphaModFix/>
          </a:blip>
          <a:srcRect b="0" l="0" r="0" t="0"/>
          <a:stretch/>
        </p:blipFill>
        <p:spPr>
          <a:xfrm>
            <a:off x="350157" y="952081"/>
            <a:ext cx="4679043" cy="5905919"/>
          </a:xfrm>
          <a:prstGeom prst="rect">
            <a:avLst/>
          </a:prstGeom>
          <a:noFill/>
          <a:ln>
            <a:noFill/>
          </a:ln>
          <a:effectLst>
            <a:outerShdw blurRad="25400">
              <a:srgbClr val="000000">
                <a:alpha val="45098"/>
              </a:srgbClr>
            </a:outerShdw>
          </a:effectLst>
        </p:spPr>
      </p:pic>
      <p:pic>
        <p:nvPicPr>
          <p:cNvPr id="240" name="Google Shape;240;p9"/>
          <p:cNvPicPr preferRelativeResize="0"/>
          <p:nvPr/>
        </p:nvPicPr>
        <p:blipFill rotWithShape="1">
          <a:blip r:embed="rId4">
            <a:alphaModFix/>
          </a:blip>
          <a:srcRect b="0" l="0" r="0" t="0"/>
          <a:stretch/>
        </p:blipFill>
        <p:spPr>
          <a:xfrm>
            <a:off x="6571487" y="1102445"/>
            <a:ext cx="4961683" cy="5623560"/>
          </a:xfrm>
          <a:prstGeom prst="rect">
            <a:avLst/>
          </a:prstGeom>
          <a:noFill/>
          <a:ln>
            <a:noFill/>
          </a:ln>
        </p:spPr>
      </p:pic>
      <p:sp>
        <p:nvSpPr>
          <p:cNvPr id="241" name="Google Shape;241;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2021-02-13T05:10:45Z</dcterms:created>
  <dc:creator>Swapnil Shah</dc:creator>
</cp:coreProperties>
</file>