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C927-0B90-4999-ADEC-F058E832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324" y="2273651"/>
            <a:ext cx="8791575" cy="88564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EC 244 : MINI-PROJECT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5E6C4-64B9-49A0-849E-E12CC4344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1" y="3293287"/>
            <a:ext cx="10744199" cy="885649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tx1"/>
                </a:solidFill>
              </a:rPr>
              <a:t>Automatic Light Control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42B8A-FF61-4BFD-A92E-CC6C8F1D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44" y="243863"/>
            <a:ext cx="6592712" cy="18958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A180C5-FF9C-4B7D-9A76-8C9DA2015F89}"/>
              </a:ext>
            </a:extLst>
          </p:cNvPr>
          <p:cNvSpPr txBox="1"/>
          <p:nvPr/>
        </p:nvSpPr>
        <p:spPr>
          <a:xfrm>
            <a:off x="7700610" y="4411309"/>
            <a:ext cx="4491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NAME:    Singh Amartya</a:t>
            </a:r>
          </a:p>
          <a:p>
            <a:r>
              <a:rPr lang="en-IN" sz="3200" b="1" dirty="0"/>
              <a:t>ID:          17EC088</a:t>
            </a:r>
          </a:p>
          <a:p>
            <a:r>
              <a:rPr lang="en-IN" sz="3200" b="1" dirty="0"/>
              <a:t>BRANCH: EC-2</a:t>
            </a:r>
          </a:p>
        </p:txBody>
      </p:sp>
    </p:spTree>
    <p:extLst>
      <p:ext uri="{BB962C8B-B14F-4D97-AF65-F5344CB8AC3E}">
        <p14:creationId xmlns:p14="http://schemas.microsoft.com/office/powerpoint/2010/main" val="248940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62FC-1613-482B-82FF-B808EC3A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393"/>
          </a:xfrm>
        </p:spPr>
        <p:txBody>
          <a:bodyPr/>
          <a:lstStyle/>
          <a:p>
            <a:r>
              <a:rPr lang="en-IN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109E-4B45-45D0-ADCA-12A427F4C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911"/>
            <a:ext cx="6749521" cy="391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bg1"/>
                </a:solidFill>
              </a:rPr>
              <a:t>Automatic Light Control System controls the operation of light by detecting the light outside i.e. it can switch ON the light when it’s dark outside &amp; it can also switch it OFF when its bright outside. </a:t>
            </a:r>
          </a:p>
          <a:p>
            <a:pPr marL="0" indent="0">
              <a:buNone/>
            </a:pPr>
            <a:r>
              <a:rPr lang="en-IN" sz="2800" b="1" dirty="0"/>
              <a:t>Thus this system reduces the effort to manually switching the light ON/OFF.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4218-ECF8-4F38-9378-566A3B69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911" y="1611638"/>
            <a:ext cx="3070578" cy="31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9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E1C0-523B-442C-B1DD-0767A03A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46" y="175921"/>
            <a:ext cx="1342143" cy="770015"/>
          </a:xfrm>
        </p:spPr>
        <p:txBody>
          <a:bodyPr/>
          <a:lstStyle/>
          <a:p>
            <a:r>
              <a:rPr lang="en-IN" b="1" dirty="0"/>
              <a:t>Uses: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22AF-8D56-4462-8FD6-D5F8736B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6" y="945936"/>
            <a:ext cx="3780543" cy="1927402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Street Lights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Home lights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Public Building 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822BD-57C9-4B40-B78B-E9EFBBE4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70" y="4086578"/>
            <a:ext cx="4476663" cy="264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F77C6-3231-4118-8DF7-A521123A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228"/>
            <a:ext cx="4766418" cy="2681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79EE3-EEF2-41F4-9F2F-764B5CFAD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86577"/>
            <a:ext cx="4766418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0F32-78BF-4BBC-BD55-6966F3FC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80" y="212117"/>
            <a:ext cx="2132365" cy="55552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E903-040A-4023-9405-5E4C43C8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24" y="767643"/>
            <a:ext cx="7788098" cy="2661357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Energy Efficient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No manpower required after one time installation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Requires less maintenance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Consistency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9557A-992B-4250-80FA-9332B46A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45" y="2262644"/>
            <a:ext cx="5620632" cy="4363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C441F-1960-4E98-9150-D66A99DAC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79" y="3644194"/>
            <a:ext cx="3511021" cy="28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1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D15F-1239-4419-824C-0370BE78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3407"/>
            <a:ext cx="3328987" cy="758726"/>
          </a:xfrm>
        </p:spPr>
        <p:txBody>
          <a:bodyPr/>
          <a:lstStyle/>
          <a:p>
            <a:r>
              <a:rPr lang="en-I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2F43-DF2F-4FB5-A1C1-C549BCB0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860" y="982133"/>
            <a:ext cx="6693077" cy="447040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PCB / BREADBOARD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555 Timer IC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LDR (100 – 1M ohms)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LED (representing lights)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DC voltage source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Resistors (1*1k </a:t>
            </a:r>
            <a:r>
              <a:rPr lang="el-GR" sz="2800" b="1" dirty="0">
                <a:solidFill>
                  <a:schemeClr val="bg1"/>
                </a:solidFill>
              </a:rPr>
              <a:t>Ω</a:t>
            </a:r>
            <a:r>
              <a:rPr lang="en-IN" sz="2800" b="1" dirty="0">
                <a:solidFill>
                  <a:schemeClr val="bg1"/>
                </a:solidFill>
              </a:rPr>
              <a:t> , 1*20k </a:t>
            </a:r>
            <a:r>
              <a:rPr lang="el-GR" sz="2800" b="1" dirty="0">
                <a:solidFill>
                  <a:schemeClr val="bg1"/>
                </a:solidFill>
              </a:rPr>
              <a:t>Ω</a:t>
            </a:r>
            <a:r>
              <a:rPr lang="en-IN" sz="2800" b="1" dirty="0">
                <a:solidFill>
                  <a:schemeClr val="bg1"/>
                </a:solidFill>
              </a:rPr>
              <a:t> &amp; 1*220 </a:t>
            </a:r>
            <a:r>
              <a:rPr lang="el-GR" sz="2800" b="1" dirty="0">
                <a:solidFill>
                  <a:schemeClr val="bg1"/>
                </a:solidFill>
              </a:rPr>
              <a:t>Ω</a:t>
            </a:r>
            <a:r>
              <a:rPr lang="en-IN" sz="2800" b="1" dirty="0">
                <a:solidFill>
                  <a:schemeClr val="bg1"/>
                </a:solidFill>
              </a:rPr>
              <a:t>)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Battery 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D4985-8A39-47F8-B4C2-C9CFA4410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21" y="223407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0F949-1752-46C0-83DB-55D1880E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346" y="218604"/>
            <a:ext cx="2143125" cy="2147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7452E5-F2BE-44B1-8D3C-1899C56BF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471" y="2361729"/>
            <a:ext cx="2143125" cy="1986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69082-1D83-4204-90EA-A9118F12D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332" y="4762500"/>
            <a:ext cx="2595210" cy="209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039DA9-BB73-4F8F-A021-5EF60EF86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471" y="218604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EDFE42-F60B-4BBD-A706-3C8BA4F35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993" y="2361728"/>
            <a:ext cx="1883479" cy="19861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FB068D-9F54-464A-9239-608B481BC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0471" y="4762500"/>
            <a:ext cx="2076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0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4F8A2-1CC3-43CD-B599-F2CECAD7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45" y="171450"/>
            <a:ext cx="5362575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4D02B-0472-436F-98CC-B287E77B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217" y="3714750"/>
            <a:ext cx="5400675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44DFD-AC41-4C42-B360-DB565C41C48F}"/>
              </a:ext>
            </a:extLst>
          </p:cNvPr>
          <p:cNvSpPr txBox="1"/>
          <p:nvPr/>
        </p:nvSpPr>
        <p:spPr>
          <a:xfrm>
            <a:off x="1247245" y="4278489"/>
            <a:ext cx="4340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Here light source is on so our LED turns OFF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D33B8-FF77-40FB-9D8F-F3A58DE0CD8F}"/>
              </a:ext>
            </a:extLst>
          </p:cNvPr>
          <p:cNvSpPr/>
          <p:nvPr/>
        </p:nvSpPr>
        <p:spPr>
          <a:xfrm>
            <a:off x="6750756" y="723007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Here light source is off so our LED turns ON</a:t>
            </a:r>
          </a:p>
        </p:txBody>
      </p:sp>
    </p:spTree>
    <p:extLst>
      <p:ext uri="{BB962C8B-B14F-4D97-AF65-F5344CB8AC3E}">
        <p14:creationId xmlns:p14="http://schemas.microsoft.com/office/powerpoint/2010/main" val="94965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81C906-DA7A-42C8-8F2D-2E304CB623D9}"/>
              </a:ext>
            </a:extLst>
          </p:cNvPr>
          <p:cNvSpPr/>
          <p:nvPr/>
        </p:nvSpPr>
        <p:spPr>
          <a:xfrm>
            <a:off x="4166051" y="2967335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627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158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EC 244 : MINI-PROJECT 1</vt:lpstr>
      <vt:lpstr>INTRODUCTION:</vt:lpstr>
      <vt:lpstr>Uses:</vt:lpstr>
      <vt:lpstr>Benefits:</vt:lpstr>
      <vt:lpstr>Components: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244 : MINI-PROJECT 1</dc:title>
  <dc:creator>AMARTYA SINGH</dc:creator>
  <cp:lastModifiedBy>AMARTYA SINGH</cp:lastModifiedBy>
  <cp:revision>13</cp:revision>
  <dcterms:created xsi:type="dcterms:W3CDTF">2018-09-09T06:45:57Z</dcterms:created>
  <dcterms:modified xsi:type="dcterms:W3CDTF">2018-09-09T09:34:57Z</dcterms:modified>
</cp:coreProperties>
</file>