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8" r:id="rId4"/>
    <p:sldId id="263" r:id="rId5"/>
    <p:sldId id="259" r:id="rId6"/>
    <p:sldId id="260" r:id="rId7"/>
    <p:sldId id="261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1769-28CC-428B-962C-33FBD11BD69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8876-575C-426A-816E-0939C2BDE1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2143116"/>
            <a:ext cx="576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Least Squares RBF Approximation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dge_1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74" y="1060874"/>
            <a:ext cx="6311251" cy="4736251"/>
          </a:xfrm>
          <a:prstGeom prst="rect">
            <a:avLst/>
          </a:prstGeom>
        </p:spPr>
      </p:pic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7620" y="6000768"/>
            <a:ext cx="853440" cy="240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14422"/>
            <a:ext cx="6917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above figures illustrate very nicely the smoothing </a:t>
            </a:r>
          </a:p>
          <a:p>
            <a:r>
              <a:rPr lang="en-US" sz="2400" dirty="0" smtClean="0"/>
              <a:t>Effect by varying       .</a:t>
            </a:r>
          </a:p>
        </p:txBody>
      </p:sp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57554" y="1785926"/>
            <a:ext cx="213360" cy="1600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1071538" y="3143248"/>
            <a:ext cx="7628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Large value of      : minimizing the error but rough surface</a:t>
            </a:r>
          </a:p>
          <a:p>
            <a:r>
              <a:rPr lang="en-US" sz="2400" dirty="0" smtClean="0"/>
              <a:t>Small value of      :  smooth surface but large error</a:t>
            </a:r>
          </a:p>
          <a:p>
            <a:endParaRPr lang="en-US" sz="2400" dirty="0"/>
          </a:p>
          <a:p>
            <a:r>
              <a:rPr lang="en-US" sz="2400" dirty="0" smtClean="0"/>
              <a:t>Optimal value:  somewhere in between and cross validation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can be used for this purpose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00364" y="3357562"/>
            <a:ext cx="213360" cy="1600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00364" y="3643314"/>
            <a:ext cx="213360" cy="16002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Q_intp_1089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4275581" cy="3695632"/>
          </a:xfrm>
          <a:prstGeom prst="rect">
            <a:avLst/>
          </a:prstGeom>
        </p:spPr>
      </p:pic>
      <p:pic>
        <p:nvPicPr>
          <p:cNvPr id="4" name="Picture 3" descr="MQ_noise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00174"/>
            <a:ext cx="4118632" cy="3559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0430" y="500042"/>
            <a:ext cx="2088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Interpolation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5857892"/>
            <a:ext cx="167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Noise free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643578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3% noise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071802" y="5214950"/>
            <a:ext cx="301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MQ: c=15, 1089 points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642918"/>
            <a:ext cx="2516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Approximation I</a:t>
            </a:r>
            <a:endParaRPr lang="en-US" sz="2800" dirty="0"/>
          </a:p>
        </p:txBody>
      </p:sp>
      <p:pic>
        <p:nvPicPr>
          <p:cNvPr id="3" name="Picture 2" descr="least_square_points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3476441" cy="2608880"/>
          </a:xfrm>
          <a:prstGeom prst="rect">
            <a:avLst/>
          </a:prstGeom>
        </p:spPr>
      </p:pic>
      <p:pic>
        <p:nvPicPr>
          <p:cNvPr id="4" name="Picture 3" descr="least_square_noise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1428736"/>
            <a:ext cx="4643470" cy="3484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4500570"/>
            <a:ext cx="2273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81 RBF centers</a:t>
            </a:r>
          </a:p>
          <a:p>
            <a:r>
              <a:rPr lang="en-US" sz="2400" dirty="0" smtClean="0"/>
              <a:t>1089 data points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5286388"/>
            <a:ext cx="146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Noise free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786454"/>
            <a:ext cx="292895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Large data set  (*)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Small set of RBFs (   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 flipV="1">
            <a:off x="3000364" y="6357958"/>
            <a:ext cx="142876" cy="12572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st_square_noise3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071546"/>
            <a:ext cx="5951488" cy="4466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6116" y="571501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3% noise added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00166" y="428604"/>
            <a:ext cx="5858783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Least Squares Smoothing of Noisy Data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928670"/>
            <a:ext cx="390536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Ridge Regression Method</a:t>
            </a:r>
            <a:endParaRPr lang="en-US" sz="2800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43108" y="3429000"/>
            <a:ext cx="3944493" cy="5067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786" y="2000240"/>
            <a:ext cx="815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general, the regularized least squares approximation problem</a:t>
            </a:r>
          </a:p>
          <a:p>
            <a:r>
              <a:rPr lang="en-US" sz="2400" dirty="0" smtClean="0"/>
              <a:t>Is formulated as minimization of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4572008"/>
            <a:ext cx="7354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 A is the interpolation matrix, c the undetermined </a:t>
            </a:r>
          </a:p>
          <a:p>
            <a:r>
              <a:rPr lang="en-US" sz="2400" dirty="0" smtClean="0"/>
              <a:t>Coefficient,      the regularization parameter.</a:t>
            </a:r>
            <a:endParaRPr lang="en-US" sz="2400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71736" y="5143512"/>
            <a:ext cx="213360" cy="16002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142984"/>
            <a:ext cx="594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some mathematical derivation, we have </a:t>
            </a:r>
            <a:endParaRPr lang="en-US" sz="2400" dirty="0"/>
          </a:p>
        </p:txBody>
      </p:sp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57488" y="2285992"/>
            <a:ext cx="2779014" cy="85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7290" y="4000504"/>
            <a:ext cx="7123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regularization parameter      is usually chosen using </a:t>
            </a:r>
          </a:p>
          <a:p>
            <a:r>
              <a:rPr lang="en-US" sz="2400" dirty="0" smtClean="0"/>
              <a:t>generalized cross validation.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43504" y="4143380"/>
            <a:ext cx="213360" cy="16002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dge_10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071546"/>
            <a:ext cx="6311251" cy="4736251"/>
          </a:xfrm>
          <a:prstGeom prst="rect">
            <a:avLst/>
          </a:prstGeom>
        </p:spPr>
      </p:pic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71868" y="6072206"/>
            <a:ext cx="1397508" cy="245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dge_1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74" y="1060874"/>
            <a:ext cx="6311251" cy="4736251"/>
          </a:xfrm>
          <a:prstGeom prst="rect">
            <a:avLst/>
          </a:prstGeom>
        </p:spPr>
      </p:pic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6182" y="6000768"/>
            <a:ext cx="1221486" cy="245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dge_1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74" y="1060874"/>
            <a:ext cx="6311251" cy="4736251"/>
          </a:xfrm>
          <a:prstGeom prst="rect">
            <a:avLst/>
          </a:prstGeom>
        </p:spPr>
      </p:pic>
      <p:pic>
        <p:nvPicPr>
          <p:cNvPr id="3" name="Picture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00496" y="5929330"/>
            <a:ext cx="1045464" cy="245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frac{1}{2} \mathbf{c}^T \mathbf{A c}+ \omega&#10;\sum_{j=1}^N (f-\hat{f})^2&#10;$&#10;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$&#10;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$&#10;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$&#10;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eft(\mathbf{A}+\frac{1}{2\omega}I\right)\mathbf{c}=f&#10;\]&#10;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$&#10;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 = 1000$&#10;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 = 100$&#10;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 = 10$&#10;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 = 1$&#10;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$&#10;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144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University of Southern Mississippi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2012-09-26T04:11:20Z</dcterms:created>
  <dcterms:modified xsi:type="dcterms:W3CDTF">2012-09-26T16:40:41Z</dcterms:modified>
</cp:coreProperties>
</file>