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59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EFF1-13E5-4876-8E66-FF6D3C89C0A2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5718-3D75-422C-A2D9-22A7C8058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EFF1-13E5-4876-8E66-FF6D3C89C0A2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5718-3D75-422C-A2D9-22A7C8058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EFF1-13E5-4876-8E66-FF6D3C89C0A2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5718-3D75-422C-A2D9-22A7C8058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EFF1-13E5-4876-8E66-FF6D3C89C0A2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5718-3D75-422C-A2D9-22A7C8058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EFF1-13E5-4876-8E66-FF6D3C89C0A2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5718-3D75-422C-A2D9-22A7C8058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EFF1-13E5-4876-8E66-FF6D3C89C0A2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5718-3D75-422C-A2D9-22A7C8058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EFF1-13E5-4876-8E66-FF6D3C89C0A2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5718-3D75-422C-A2D9-22A7C8058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EFF1-13E5-4876-8E66-FF6D3C89C0A2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5718-3D75-422C-A2D9-22A7C8058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EFF1-13E5-4876-8E66-FF6D3C89C0A2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5718-3D75-422C-A2D9-22A7C8058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EFF1-13E5-4876-8E66-FF6D3C89C0A2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5718-3D75-422C-A2D9-22A7C8058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EFF1-13E5-4876-8E66-FF6D3C89C0A2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5718-3D75-422C-A2D9-22A7C8058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EFF1-13E5-4876-8E66-FF6D3C89C0A2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5718-3D75-422C-A2D9-22A7C80581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matlabcentral/fileexchange/21512-kd-tree-for-matlab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2285992"/>
            <a:ext cx="6884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Interpolation using compactly supported RBFs</a:t>
            </a:r>
          </a:p>
          <a:p>
            <a:pPr algn="ctr"/>
            <a:r>
              <a:rPr lang="en-US" sz="2800" dirty="0" smtClean="0"/>
              <a:t>(CS-RBFs)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143116"/>
            <a:ext cx="8358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http://www.mathworks.com/matlabcentral/fileexchange/21512-kd-tree-for-matlab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6402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Matlab</a:t>
            </a:r>
            <a:r>
              <a:rPr lang="en-US" sz="2400" dirty="0" smtClean="0"/>
              <a:t> MEX-files called k-D tree can be download</a:t>
            </a:r>
          </a:p>
          <a:p>
            <a:r>
              <a:rPr lang="en-US" sz="2400" dirty="0" smtClean="0"/>
              <a:t>From the following website: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928934"/>
            <a:ext cx="7314054" cy="34163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tree = </a:t>
            </a:r>
            <a:r>
              <a:rPr lang="en-US" sz="2400" dirty="0" err="1" smtClean="0">
                <a:solidFill>
                  <a:srgbClr val="FF0000"/>
                </a:solidFill>
              </a:rPr>
              <a:t>kdtree_build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int_points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[id, D]=</a:t>
            </a:r>
            <a:r>
              <a:rPr lang="en-US" sz="2400" dirty="0" err="1" smtClean="0">
                <a:solidFill>
                  <a:srgbClr val="FF0000"/>
                </a:solidFill>
              </a:rPr>
              <a:t>kdtree_ball</a:t>
            </a:r>
            <a:r>
              <a:rPr lang="en-US" sz="2400" dirty="0" smtClean="0">
                <a:solidFill>
                  <a:srgbClr val="FF0000"/>
                </a:solidFill>
              </a:rPr>
              <a:t>-query(tree, q, r)</a:t>
            </a:r>
          </a:p>
          <a:p>
            <a:endParaRPr lang="en-US" sz="2400" dirty="0"/>
          </a:p>
          <a:p>
            <a:r>
              <a:rPr lang="en-US" sz="2400" dirty="0" err="1" smtClean="0"/>
              <a:t>int_points</a:t>
            </a:r>
            <a:r>
              <a:rPr lang="en-US" sz="2400" dirty="0" smtClean="0"/>
              <a:t>: a set of points</a:t>
            </a:r>
          </a:p>
          <a:p>
            <a:r>
              <a:rPr lang="en-US" sz="2400" dirty="0" smtClean="0"/>
              <a:t>q : query point</a:t>
            </a:r>
          </a:p>
          <a:p>
            <a:r>
              <a:rPr lang="en-US" sz="2400" dirty="0" smtClean="0"/>
              <a:t>r :  radius of local influence domain of q</a:t>
            </a:r>
          </a:p>
          <a:p>
            <a:r>
              <a:rPr lang="en-US" sz="2400" dirty="0" smtClean="0"/>
              <a:t>Id: index of those points inside the influence domain</a:t>
            </a:r>
          </a:p>
          <a:p>
            <a:r>
              <a:rPr lang="en-US" sz="2400" dirty="0" smtClean="0"/>
              <a:t>D:  distance from q to all the obtained neighboring points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785794"/>
            <a:ext cx="562884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Assembly of the sparse interpolation matrix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2214554"/>
            <a:ext cx="652832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First construct a distance matrix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Apply the anonymous function RBF to obtain the</a:t>
            </a:r>
          </a:p>
          <a:p>
            <a:r>
              <a:rPr lang="en-US" sz="2400" dirty="0" smtClean="0"/>
              <a:t>interpolation/evaluation matrix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71480"/>
            <a:ext cx="8799606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8300472" cy="9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8427974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71612"/>
            <a:ext cx="737158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000504"/>
            <a:ext cx="7407345" cy="54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own Arrow 3"/>
          <p:cNvSpPr/>
          <p:nvPr/>
        </p:nvSpPr>
        <p:spPr>
          <a:xfrm>
            <a:off x="3929058" y="2428868"/>
            <a:ext cx="714380" cy="1285884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5143512"/>
            <a:ext cx="801902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214554"/>
            <a:ext cx="7986161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To speed up the solution of the (symmetric positive</a:t>
            </a:r>
          </a:p>
          <a:p>
            <a:r>
              <a:rPr lang="en-US" sz="2400" dirty="0" smtClean="0"/>
              <a:t>Definite) spare linear system, we could use the preconditioned</a:t>
            </a:r>
          </a:p>
          <a:p>
            <a:r>
              <a:rPr lang="en-US" sz="2400" dirty="0" smtClean="0"/>
              <a:t>Conjugate gradient algorithm (</a:t>
            </a:r>
            <a:r>
              <a:rPr lang="en-US" sz="2400" dirty="0" err="1" smtClean="0"/>
              <a:t>pcg</a:t>
            </a:r>
            <a:r>
              <a:rPr lang="en-US" sz="2400" dirty="0" smtClean="0"/>
              <a:t> in </a:t>
            </a:r>
            <a:r>
              <a:rPr lang="en-US" sz="2400" dirty="0" err="1" smtClean="0"/>
              <a:t>Matlab</a:t>
            </a:r>
            <a:r>
              <a:rPr lang="en-US" sz="2400" dirty="0" smtClean="0"/>
              <a:t>) instead of the</a:t>
            </a:r>
          </a:p>
          <a:p>
            <a:r>
              <a:rPr lang="en-US" sz="2400" dirty="0" smtClean="0"/>
              <a:t>Basic backslash \  operation. 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8227294" cy="468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7798510" cy="447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407283" cy="478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8351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The main difference of the CS-RBFs and other globally supported</a:t>
            </a:r>
          </a:p>
          <a:p>
            <a:r>
              <a:rPr lang="en-US" sz="2400" dirty="0" smtClean="0"/>
              <a:t>RBFs is the interpolation matrix can be made </a:t>
            </a:r>
            <a:r>
              <a:rPr lang="en-US" sz="2400" dirty="0" smtClean="0">
                <a:solidFill>
                  <a:srgbClr val="FF0000"/>
                </a:solidFill>
              </a:rPr>
              <a:t>sparse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CS-RBFs are strictly positive definite.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928934"/>
            <a:ext cx="7437877" cy="369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8228987" cy="233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214818"/>
            <a:ext cx="8059258" cy="158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8278993" cy="311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7891923" cy="421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785794"/>
            <a:ext cx="5286412" cy="4138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00100" y="5429264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Wendland’s</a:t>
            </a:r>
            <a:r>
              <a:rPr lang="en-US" sz="2400" dirty="0" smtClean="0"/>
              <a:t> function          for various </a:t>
            </a:r>
            <a:r>
              <a:rPr lang="en-US" sz="2400" i="1" dirty="0" smtClean="0"/>
              <a:t>k</a:t>
            </a:r>
            <a:r>
              <a:rPr lang="en-US" sz="2400" dirty="0" smtClean="0"/>
              <a:t> and </a:t>
            </a:r>
            <a:r>
              <a:rPr lang="en-US" sz="2400" i="1" dirty="0" smtClean="0"/>
              <a:t>s=3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86182" y="5572140"/>
            <a:ext cx="411480" cy="214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714356"/>
            <a:ext cx="7798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For the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implementation, it would be easier to write</a:t>
            </a:r>
          </a:p>
          <a:p>
            <a:r>
              <a:rPr lang="en-US" sz="2400" dirty="0" smtClean="0"/>
              <a:t>the compactly supported functions in a </a:t>
            </a:r>
            <a:r>
              <a:rPr lang="en-US" sz="2400" dirty="0" smtClean="0">
                <a:solidFill>
                  <a:srgbClr val="00B0F0"/>
                </a:solidFill>
              </a:rPr>
              <a:t>shifted</a:t>
            </a:r>
            <a:r>
              <a:rPr lang="en-US" sz="2400" dirty="0" smtClean="0"/>
              <a:t> form. 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85992"/>
            <a:ext cx="792366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000108"/>
            <a:ext cx="67729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We need to re-scale the support of basis function .</a:t>
            </a:r>
          </a:p>
          <a:p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To achieve this we use </a:t>
            </a:r>
          </a:p>
          <a:p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larger</a:t>
            </a:r>
            <a:r>
              <a:rPr lang="en-US" sz="2400" dirty="0" smtClean="0"/>
              <a:t> value of     corresponds to a </a:t>
            </a:r>
            <a:r>
              <a:rPr lang="en-US" sz="2400" dirty="0" smtClean="0">
                <a:solidFill>
                  <a:srgbClr val="FF0000"/>
                </a:solidFill>
              </a:rPr>
              <a:t>small</a:t>
            </a:r>
            <a:r>
              <a:rPr lang="en-US" sz="2400" dirty="0" smtClean="0"/>
              <a:t> support.</a:t>
            </a:r>
            <a:endParaRPr lang="en-US" sz="2400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071934" y="1857364"/>
            <a:ext cx="1794510" cy="306324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357554" y="2643182"/>
            <a:ext cx="123444" cy="146304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71605" y="5503986"/>
            <a:ext cx="3071834" cy="45901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571604" y="4275384"/>
            <a:ext cx="2928958" cy="4966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8662" y="3357562"/>
            <a:ext cx="1241878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929322" y="4214818"/>
            <a:ext cx="183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Original form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57884" y="5500702"/>
            <a:ext cx="2417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real application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714488"/>
            <a:ext cx="77321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It is important to know how to write the efficient </a:t>
            </a:r>
            <a:r>
              <a:rPr lang="en-US" sz="2400" dirty="0" err="1" smtClean="0"/>
              <a:t>Matlab</a:t>
            </a:r>
            <a:endParaRPr lang="en-US" sz="2400" dirty="0" smtClean="0"/>
          </a:p>
          <a:p>
            <a:r>
              <a:rPr lang="en-US" sz="2400" dirty="0" smtClean="0"/>
              <a:t>Code to assemble the sparse matrix.</a:t>
            </a:r>
          </a:p>
          <a:p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Once the sparse matrix is formulated,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can be used</a:t>
            </a:r>
          </a:p>
          <a:p>
            <a:r>
              <a:rPr lang="en-US" sz="2400" dirty="0" smtClean="0"/>
              <a:t>To solve the system of equations effortless. </a:t>
            </a:r>
          </a:p>
          <a:p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We try to avoid to compute the matrix entries for all pairs</a:t>
            </a:r>
          </a:p>
          <a:p>
            <a:r>
              <a:rPr lang="en-US" sz="2400" dirty="0" smtClean="0"/>
              <a:t>of points since all the entries for far away points will be zero.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845655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830352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868" y="357166"/>
            <a:ext cx="1110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Kd</a:t>
            </a:r>
            <a:r>
              <a:rPr lang="en-US" sz="2400" dirty="0" smtClean="0"/>
              <a:t>-tree</a:t>
            </a:r>
            <a:endParaRPr 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000636"/>
            <a:ext cx="8215370" cy="172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124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928794" y="428604"/>
            <a:ext cx="6523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P={(1,9), (2,1), (3,7), (5,8), (8,3), (9,4)}</a:t>
            </a:r>
          </a:p>
          <a:p>
            <a:endParaRPr lang="en-US" sz="2400" dirty="0" smtClean="0"/>
          </a:p>
          <a:p>
            <a:r>
              <a:rPr lang="en-US" sz="2400" dirty="0" smtClean="0"/>
              <a:t>q=(3,7),  find the three nearest neighbors to q in P. 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85926"/>
            <a:ext cx="5715040" cy="4882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arphi_{s,k}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arphi_{\varepsilon}(r)=\varphi(\varepsilon r)$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arepsilon$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1-\varepsilon r)^4_+ (4\varepsilon r +1)$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1-r)^4_+ (4 r +1)$&#10;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320</Words>
  <Application>Microsoft Office PowerPoint</Application>
  <PresentationFormat>On-screen Show (4:3)</PresentationFormat>
  <Paragraphs>51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University of Southern Mississippi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2012-09-05T19:37:10Z</dcterms:created>
  <dcterms:modified xsi:type="dcterms:W3CDTF">2012-09-06T01:29:26Z</dcterms:modified>
</cp:coreProperties>
</file>