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6905-177F-429B-A39A-1DB3A3570A2E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2122-7065-45F6-9CC8-E65874385B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2071678"/>
            <a:ext cx="3623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Hermit Interpolation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269521" cy="283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08874" cy="38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214554"/>
            <a:ext cx="8401437" cy="18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05263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47474"/>
            <a:ext cx="7286676" cy="413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183740" cy="331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611700" cy="47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786742" cy="356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7715304" cy="139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University of Southern Mississippi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2012-10-04T04:43:22Z</dcterms:created>
  <dcterms:modified xsi:type="dcterms:W3CDTF">2012-10-04T05:08:35Z</dcterms:modified>
</cp:coreProperties>
</file>