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C3018-F9AF-431E-B4D0-D0F99980CEC2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F37ED-3BB2-4E97-B068-EB6CE5446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57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B072D8-9513-4703-BD98-4C41591EA339}" type="slidenum">
              <a:rPr lang="en-US"/>
              <a:pPr/>
              <a:t>1</a:t>
            </a:fld>
            <a:endParaRPr lang="en-US"/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FB380A3E-07E5-4F8C-8471-EAA2E95E39F4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1</a:t>
            </a:fld>
            <a:fld id="{690085F1-6592-40AD-AB03-6FC399AC3E29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4CE32C-CEA9-49BF-B2F6-383FF98FCA7A}" type="slidenum">
              <a:rPr lang="en-US"/>
              <a:pPr/>
              <a:t>2</a:t>
            </a:fld>
            <a:endParaRPr lang="en-US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0A8378AD-FC8C-4DDA-A019-04B8C73AABE5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</a:t>
            </a:fld>
            <a:fld id="{065BB94E-D25B-4E55-BAAB-CCA60A089A4F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3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2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3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4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0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4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5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6532-5431-472D-9ED0-A7ECF21D4F5E}" type="datetimeFigureOut">
              <a:rPr lang="en-IN" smtClean="0"/>
              <a:t>18-05-2013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74A5-D476-4FD0-8393-37D18C42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8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7825" y="252413"/>
            <a:ext cx="8385175" cy="655637"/>
          </a:xfrm>
        </p:spPr>
        <p:txBody>
          <a:bodyPr/>
          <a:lstStyle/>
          <a:p>
            <a:pPr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3200" dirty="0" smtClean="0">
                <a:solidFill>
                  <a:srgbClr val="4E84C4"/>
                </a:solidFill>
                <a:latin typeface="Gill Sans MT" charset="0"/>
              </a:rPr>
              <a:t>Understanding the File system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77825" y="877888"/>
            <a:ext cx="8385175" cy="498951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65412" rIns="90000" bIns="45000"/>
          <a:lstStyle/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600" b="1" dirty="0">
                <a:solidFill>
                  <a:srgbClr val="4E84C4"/>
                </a:solidFill>
                <a:latin typeface="Gill Sans MT" charset="0"/>
                <a:ea typeface="+mj-ea"/>
                <a:cs typeface="+mj-cs"/>
              </a:rPr>
              <a:t>Block placement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Arial" pitchFamily="34" charset="0"/>
              <a:buChar char="•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Gill Sans MT" charset="0"/>
              </a:rPr>
              <a:t>Current Strategy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One replica on local node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Second replica on a remote rack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Third replica on same remote rack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Additional replicas are randomly placed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Arial" pitchFamily="34" charset="0"/>
              <a:buChar char="•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Gill Sans MT" charset="0"/>
              </a:rPr>
              <a:t>Clients read from nearest replica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0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endParaRPr lang="en-US" b="1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600" b="1" dirty="0">
                <a:solidFill>
                  <a:srgbClr val="4E84C4"/>
                </a:solidFill>
                <a:latin typeface="Gill Sans MT" charset="0"/>
                <a:ea typeface="+mj-ea"/>
                <a:cs typeface="+mj-cs"/>
              </a:rPr>
              <a:t>Data Correctness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Arial" pitchFamily="34" charset="0"/>
              <a:buChar char="•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Gill Sans MT" charset="0"/>
              </a:rPr>
              <a:t>Use Checksums to validate data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Use CRC32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Arial" pitchFamily="34" charset="0"/>
              <a:buChar char="•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Gill Sans MT" charset="0"/>
              </a:rPr>
              <a:t>File Creation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Client computes checksum per 512 byte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DataNode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 stores the checksum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Arial" pitchFamily="34" charset="0"/>
              <a:buChar char="•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Gill Sans MT" charset="0"/>
              </a:rPr>
              <a:t>File access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Client retrieves the data and checksum from </a:t>
            </a: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DataNode</a:t>
            </a:r>
            <a:endParaRPr lang="en-US" dirty="0">
              <a:solidFill>
                <a:srgbClr val="000000"/>
              </a:solidFill>
              <a:latin typeface="Gill Sans MT" charset="0"/>
            </a:endParaRP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If Validation fails, Client tries other replicas</a:t>
            </a:r>
          </a:p>
        </p:txBody>
      </p:sp>
    </p:spTree>
    <p:extLst>
      <p:ext uri="{BB962C8B-B14F-4D97-AF65-F5344CB8AC3E}">
        <p14:creationId xmlns:p14="http://schemas.microsoft.com/office/powerpoint/2010/main" val="280782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Map-Task.PNG (939×65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31762"/>
            <a:ext cx="8943975" cy="62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6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-if-Map-Task-data-isnt-local.PNG (898×7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8" y="190500"/>
            <a:ext cx="855345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duce-Task.PNG (890×6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47725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7825" y="252413"/>
            <a:ext cx="9305925" cy="6556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US" sz="3200" dirty="0" smtClean="0">
                <a:solidFill>
                  <a:srgbClr val="4E84C4"/>
                </a:solidFill>
                <a:latin typeface="Gill Sans MT" charset="0"/>
              </a:rPr>
              <a:t>Understanding</a:t>
            </a:r>
            <a:r>
              <a:rPr lang="en-US" dirty="0" smtClean="0">
                <a:solidFill>
                  <a:srgbClr val="4E84C4"/>
                </a:solidFill>
                <a:latin typeface="Gill Sans MT" charset="0"/>
              </a:rPr>
              <a:t> </a:t>
            </a:r>
            <a:r>
              <a:rPr lang="en-US" sz="3200" dirty="0" smtClean="0">
                <a:solidFill>
                  <a:srgbClr val="4E84C4"/>
                </a:solidFill>
                <a:latin typeface="Gill Sans MT" charset="0"/>
              </a:rPr>
              <a:t>the File system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74650" y="875524"/>
            <a:ext cx="8235950" cy="498951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65412" rIns="90000" bIns="45000"/>
          <a:lstStyle/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0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endParaRPr lang="en-US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600" b="1" dirty="0">
                <a:solidFill>
                  <a:srgbClr val="4E84C4"/>
                </a:solidFill>
                <a:latin typeface="Gill Sans MT" charset="0"/>
                <a:ea typeface="+mj-ea"/>
                <a:cs typeface="+mj-cs"/>
              </a:rPr>
              <a:t>Data pipelining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Client retrieves a list of </a:t>
            </a: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DataNodes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 on which to place replicas of a block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Client writes block to the first </a:t>
            </a: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DataNode</a:t>
            </a:r>
            <a:endParaRPr lang="en-US" dirty="0">
              <a:solidFill>
                <a:srgbClr val="000000"/>
              </a:solidFill>
              <a:latin typeface="Gill Sans MT" charset="0"/>
            </a:endParaRP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The first </a:t>
            </a: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DataNode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 forwards the data to the next </a:t>
            </a: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DataNode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 in the Pipeline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When all replicas are written, the Client moves on to write the next block in file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0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endParaRPr lang="en-US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charset="0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endParaRPr lang="en-US" dirty="0">
              <a:solidFill>
                <a:srgbClr val="000000"/>
              </a:solidFill>
              <a:latin typeface="Gill Sans MT" charset="0"/>
            </a:endParaRPr>
          </a:p>
          <a:p>
            <a:pPr marL="122238" indent="-119063" hangingPunct="1">
              <a:lnSpc>
                <a:spcPct val="98000"/>
              </a:lnSpc>
              <a:buFont typeface="Times New Roman" pitchFamily="16" charset="0"/>
              <a:buChar char="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  <a:defRPr/>
            </a:pPr>
            <a:r>
              <a:rPr lang="en-US" sz="1600" b="1" dirty="0" err="1">
                <a:solidFill>
                  <a:srgbClr val="4E84C4"/>
                </a:solidFill>
                <a:latin typeface="Gill Sans MT" charset="0"/>
                <a:ea typeface="+mj-ea"/>
                <a:cs typeface="+mj-cs"/>
              </a:rPr>
              <a:t>Rebalancer</a:t>
            </a:r>
            <a:endParaRPr lang="en-US" sz="1600" b="1" dirty="0">
              <a:solidFill>
                <a:srgbClr val="4E84C4"/>
              </a:solidFill>
              <a:latin typeface="Gill Sans MT" charset="0"/>
              <a:ea typeface="+mj-ea"/>
              <a:cs typeface="+mj-cs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Arial" pitchFamily="34" charset="0"/>
              <a:buChar char="•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Gill Sans MT" charset="0"/>
              </a:rPr>
              <a:t>Goal: % of disk occupied on </a:t>
            </a:r>
            <a:r>
              <a:rPr lang="en-US" b="1" dirty="0" err="1">
                <a:solidFill>
                  <a:srgbClr val="000000"/>
                </a:solidFill>
                <a:latin typeface="Gill Sans MT" charset="0"/>
              </a:rPr>
              <a:t>Datanodes</a:t>
            </a:r>
            <a:r>
              <a:rPr lang="en-US" b="1" dirty="0">
                <a:solidFill>
                  <a:srgbClr val="000000"/>
                </a:solidFill>
                <a:latin typeface="Gill Sans MT" charset="0"/>
              </a:rPr>
              <a:t> should be similar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Usually run when new </a:t>
            </a: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Datanodes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 are added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Cluster is online when </a:t>
            </a: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Rebalancer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 is active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Gill Sans MT" charset="0"/>
              </a:rPr>
              <a:t>Rebalancer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 is throttled to avoid network congestion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charset="0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  <a:tab pos="88090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Command line tool</a:t>
            </a:r>
          </a:p>
        </p:txBody>
      </p:sp>
    </p:spTree>
    <p:extLst>
      <p:ext uri="{BB962C8B-B14F-4D97-AF65-F5344CB8AC3E}">
        <p14:creationId xmlns:p14="http://schemas.microsoft.com/office/powerpoint/2010/main" val="13897313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3720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In </a:t>
            </a:r>
            <a:r>
              <a:rPr lang="en-IN" dirty="0"/>
              <a:t>order to work with HDFS you need to use the </a:t>
            </a:r>
            <a:r>
              <a:rPr lang="en-IN" b="1" dirty="0" err="1"/>
              <a:t>hadoop</a:t>
            </a:r>
            <a:r>
              <a:rPr lang="en-IN" b="1" dirty="0"/>
              <a:t> </a:t>
            </a:r>
            <a:r>
              <a:rPr lang="en-IN" b="1" dirty="0" err="1"/>
              <a:t>fs</a:t>
            </a:r>
            <a:r>
              <a:rPr lang="en-IN" b="1" dirty="0"/>
              <a:t> </a:t>
            </a:r>
            <a:r>
              <a:rPr lang="en-IN" dirty="0"/>
              <a:t>command. For example to list the </a:t>
            </a:r>
            <a:r>
              <a:rPr lang="en-IN" dirty="0" smtClean="0"/>
              <a:t>/</a:t>
            </a:r>
          </a:p>
          <a:p>
            <a:r>
              <a:rPr lang="en-IN" b="1" dirty="0" err="1" smtClean="0"/>
              <a:t>hadoop</a:t>
            </a:r>
            <a:r>
              <a:rPr lang="en-IN" b="1" dirty="0" smtClean="0"/>
              <a:t> </a:t>
            </a:r>
            <a:r>
              <a:rPr lang="en-IN" b="1" dirty="0" err="1" smtClean="0"/>
              <a:t>fs</a:t>
            </a:r>
            <a:r>
              <a:rPr lang="en-IN" b="1" dirty="0" smtClean="0"/>
              <a:t> –</a:t>
            </a:r>
            <a:r>
              <a:rPr lang="en-IN" b="1" dirty="0" err="1" smtClean="0"/>
              <a:t>ls</a:t>
            </a:r>
            <a:r>
              <a:rPr lang="en-IN" b="1" dirty="0" smtClean="0"/>
              <a:t> /</a:t>
            </a:r>
          </a:p>
          <a:p>
            <a:r>
              <a:rPr lang="en-IN" b="1" dirty="0" err="1" smtClean="0"/>
              <a:t>hadoop</a:t>
            </a:r>
            <a:r>
              <a:rPr lang="en-IN" b="1" dirty="0" smtClean="0"/>
              <a:t> </a:t>
            </a:r>
            <a:r>
              <a:rPr lang="en-IN" b="1" dirty="0" err="1"/>
              <a:t>fs</a:t>
            </a:r>
            <a:r>
              <a:rPr lang="en-IN" b="1" dirty="0"/>
              <a:t> –</a:t>
            </a:r>
            <a:r>
              <a:rPr lang="en-IN" b="1" dirty="0" err="1"/>
              <a:t>ls</a:t>
            </a:r>
            <a:r>
              <a:rPr lang="en-IN" b="1" dirty="0"/>
              <a:t> /</a:t>
            </a:r>
            <a:r>
              <a:rPr lang="en-IN" b="1" dirty="0" smtClean="0"/>
              <a:t>user/root</a:t>
            </a:r>
          </a:p>
          <a:p>
            <a:r>
              <a:rPr lang="en-IN" b="1" dirty="0" err="1"/>
              <a:t>hadoop</a:t>
            </a:r>
            <a:r>
              <a:rPr lang="en-IN" b="1" dirty="0"/>
              <a:t> </a:t>
            </a:r>
            <a:r>
              <a:rPr lang="en-IN" b="1" dirty="0" err="1"/>
              <a:t>fs</a:t>
            </a:r>
            <a:r>
              <a:rPr lang="en-IN" b="1" dirty="0"/>
              <a:t> –</a:t>
            </a:r>
            <a:r>
              <a:rPr lang="en-IN" b="1" dirty="0" err="1"/>
              <a:t>lsr</a:t>
            </a:r>
            <a:r>
              <a:rPr lang="en-IN" b="1" dirty="0"/>
              <a:t> /user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IN" dirty="0"/>
              <a:t>For </a:t>
            </a:r>
            <a:r>
              <a:rPr lang="en-IN" dirty="0" smtClean="0"/>
              <a:t>make the directory </a:t>
            </a:r>
            <a:r>
              <a:rPr lang="en-IN" i="1" dirty="0"/>
              <a:t>test </a:t>
            </a:r>
            <a:r>
              <a:rPr lang="en-IN" dirty="0"/>
              <a:t>you can issue the following </a:t>
            </a:r>
            <a:r>
              <a:rPr lang="en-IN" dirty="0" smtClean="0"/>
              <a:t>command</a:t>
            </a:r>
          </a:p>
          <a:p>
            <a:r>
              <a:rPr lang="en-IN" b="1" dirty="0" err="1"/>
              <a:t>hadoop</a:t>
            </a:r>
            <a:r>
              <a:rPr lang="en-IN" b="1" dirty="0"/>
              <a:t> </a:t>
            </a:r>
            <a:r>
              <a:rPr lang="en-IN" b="1" dirty="0" err="1"/>
              <a:t>fs</a:t>
            </a:r>
            <a:r>
              <a:rPr lang="en-IN" b="1" dirty="0"/>
              <a:t> –</a:t>
            </a:r>
            <a:r>
              <a:rPr lang="en-IN" b="1" dirty="0" err="1"/>
              <a:t>mkdir</a:t>
            </a:r>
            <a:r>
              <a:rPr lang="en-IN" b="1" dirty="0"/>
              <a:t> </a:t>
            </a:r>
            <a:r>
              <a:rPr lang="en-IN" b="1" dirty="0" smtClean="0"/>
              <a:t>test</a:t>
            </a:r>
          </a:p>
          <a:p>
            <a:endParaRPr lang="en-IN" b="1" dirty="0" smtClean="0"/>
          </a:p>
          <a:p>
            <a:r>
              <a:rPr lang="en-IN" dirty="0"/>
              <a:t>In order to move files between your regular </a:t>
            </a:r>
            <a:r>
              <a:rPr lang="en-IN" dirty="0" err="1"/>
              <a:t>linux</a:t>
            </a:r>
            <a:r>
              <a:rPr lang="en-IN" dirty="0"/>
              <a:t> </a:t>
            </a:r>
            <a:r>
              <a:rPr lang="en-IN" dirty="0" err="1"/>
              <a:t>filesystem</a:t>
            </a:r>
            <a:r>
              <a:rPr lang="en-IN" dirty="0"/>
              <a:t> and </a:t>
            </a:r>
            <a:r>
              <a:rPr lang="en-IN" dirty="0" smtClean="0"/>
              <a:t>HDFS</a:t>
            </a:r>
          </a:p>
          <a:p>
            <a:r>
              <a:rPr lang="en-IN" b="1" dirty="0" err="1" smtClean="0"/>
              <a:t>hadoop</a:t>
            </a:r>
            <a:r>
              <a:rPr lang="en-IN" b="1" dirty="0" smtClean="0"/>
              <a:t> </a:t>
            </a:r>
            <a:r>
              <a:rPr lang="en-IN" b="1" dirty="0" err="1"/>
              <a:t>fs</a:t>
            </a:r>
            <a:r>
              <a:rPr lang="en-IN" b="1" dirty="0"/>
              <a:t> –put </a:t>
            </a:r>
            <a:r>
              <a:rPr lang="en-IN" b="1" dirty="0" smtClean="0"/>
              <a:t>/test/README </a:t>
            </a:r>
            <a:r>
              <a:rPr lang="en-IN" b="1" dirty="0" err="1" smtClean="0"/>
              <a:t>README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IN" dirty="0" smtClean="0"/>
              <a:t>To see </a:t>
            </a:r>
            <a:r>
              <a:rPr lang="en-IN" dirty="0"/>
              <a:t>a new file called /user/root/README listed. In order to view the contents of</a:t>
            </a:r>
          </a:p>
          <a:p>
            <a:r>
              <a:rPr lang="en-IN" dirty="0"/>
              <a:t>this file we will use the </a:t>
            </a:r>
            <a:r>
              <a:rPr lang="en-IN" i="1" dirty="0"/>
              <a:t>–cat </a:t>
            </a:r>
            <a:r>
              <a:rPr lang="en-IN" dirty="0"/>
              <a:t>command as </a:t>
            </a:r>
            <a:r>
              <a:rPr lang="en-IN" dirty="0" smtClean="0"/>
              <a:t>follows</a:t>
            </a:r>
          </a:p>
          <a:p>
            <a:r>
              <a:rPr lang="en-IN" b="1" dirty="0" err="1" smtClean="0"/>
              <a:t>hadoop</a:t>
            </a:r>
            <a:r>
              <a:rPr lang="en-IN" b="1" dirty="0" smtClean="0"/>
              <a:t> </a:t>
            </a:r>
            <a:r>
              <a:rPr lang="en-IN" b="1" dirty="0" err="1"/>
              <a:t>fs</a:t>
            </a:r>
            <a:r>
              <a:rPr lang="en-IN" b="1" dirty="0"/>
              <a:t> –cat </a:t>
            </a:r>
            <a:r>
              <a:rPr lang="en-IN" b="1" dirty="0" smtClean="0"/>
              <a:t>README</a:t>
            </a:r>
          </a:p>
          <a:p>
            <a:endParaRPr lang="en-IN" b="1" dirty="0" smtClean="0"/>
          </a:p>
          <a:p>
            <a:r>
              <a:rPr lang="en-IN" dirty="0" smtClean="0"/>
              <a:t>To </a:t>
            </a:r>
            <a:r>
              <a:rPr lang="en-IN" dirty="0"/>
              <a:t>find the size of files you need to use the –du or –</a:t>
            </a:r>
            <a:r>
              <a:rPr lang="en-IN" dirty="0" err="1"/>
              <a:t>dus</a:t>
            </a:r>
            <a:r>
              <a:rPr lang="en-IN" dirty="0"/>
              <a:t> commands</a:t>
            </a:r>
            <a:endParaRPr lang="en-IN" b="1" dirty="0" smtClean="0"/>
          </a:p>
          <a:p>
            <a:r>
              <a:rPr lang="en-IN" b="1" dirty="0" err="1"/>
              <a:t>hadoop</a:t>
            </a:r>
            <a:r>
              <a:rPr lang="en-IN" b="1" dirty="0"/>
              <a:t> </a:t>
            </a:r>
            <a:r>
              <a:rPr lang="en-IN" b="1" dirty="0" err="1"/>
              <a:t>fs</a:t>
            </a:r>
            <a:r>
              <a:rPr lang="en-IN" b="1" dirty="0"/>
              <a:t> –du </a:t>
            </a:r>
            <a:r>
              <a:rPr lang="en-IN" b="1" dirty="0" smtClean="0"/>
              <a:t>README</a:t>
            </a:r>
          </a:p>
          <a:p>
            <a:endParaRPr lang="en-IN" b="1" dirty="0" smtClean="0"/>
          </a:p>
          <a:p>
            <a:r>
              <a:rPr lang="en-IN" b="1" dirty="0" err="1"/>
              <a:t>movefromLocal</a:t>
            </a:r>
            <a:endParaRPr lang="en-IN" b="1" dirty="0"/>
          </a:p>
          <a:p>
            <a:r>
              <a:rPr lang="en-IN" dirty="0" err="1" smtClean="0"/>
              <a:t>Hadoop</a:t>
            </a:r>
            <a:r>
              <a:rPr lang="en-IN" dirty="0" smtClean="0"/>
              <a:t>  </a:t>
            </a:r>
            <a:r>
              <a:rPr lang="en-IN" dirty="0" err="1" smtClean="0"/>
              <a:t>fs</a:t>
            </a:r>
            <a:r>
              <a:rPr lang="en-IN" dirty="0" smtClean="0"/>
              <a:t> -</a:t>
            </a:r>
            <a:r>
              <a:rPr lang="en-IN" dirty="0" err="1" smtClean="0"/>
              <a:t>moveFromLocal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err="1"/>
              <a:t>src</a:t>
            </a:r>
            <a:r>
              <a:rPr lang="en-IN" dirty="0"/>
              <a:t>&gt; &lt;</a:t>
            </a:r>
            <a:r>
              <a:rPr lang="en-IN" dirty="0" err="1"/>
              <a:t>dst</a:t>
            </a:r>
            <a:r>
              <a:rPr lang="en-IN" dirty="0"/>
              <a:t>&gt;</a:t>
            </a:r>
          </a:p>
          <a:p>
            <a:endParaRPr lang="en-IN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7504" y="116632"/>
            <a:ext cx="9305925" cy="65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IN" sz="2900" dirty="0">
                <a:solidFill>
                  <a:srgbClr val="4E84C4"/>
                </a:solidFill>
                <a:latin typeface="Gill Sans MT" charset="0"/>
              </a:rPr>
              <a:t>Basic </a:t>
            </a:r>
            <a:r>
              <a:rPr lang="en-IN" sz="2900" dirty="0" err="1">
                <a:solidFill>
                  <a:srgbClr val="4E84C4"/>
                </a:solidFill>
                <a:latin typeface="Gill Sans MT" charset="0"/>
              </a:rPr>
              <a:t>Hadoop</a:t>
            </a:r>
            <a:r>
              <a:rPr lang="en-IN" sz="2900" dirty="0">
                <a:solidFill>
                  <a:srgbClr val="4E84C4"/>
                </a:solidFill>
                <a:latin typeface="Gill Sans MT" charset="0"/>
              </a:rPr>
              <a:t> </a:t>
            </a:r>
            <a:r>
              <a:rPr lang="en-IN" sz="2900" dirty="0" err="1">
                <a:solidFill>
                  <a:srgbClr val="4E84C4"/>
                </a:solidFill>
                <a:latin typeface="Gill Sans MT" charset="0"/>
              </a:rPr>
              <a:t>Filesystem</a:t>
            </a:r>
            <a:r>
              <a:rPr lang="en-IN" sz="2900" dirty="0">
                <a:solidFill>
                  <a:srgbClr val="4E84C4"/>
                </a:solidFill>
                <a:latin typeface="Gill Sans MT" charset="0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255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Copy single </a:t>
            </a:r>
            <a:r>
              <a:rPr lang="en-IN" dirty="0" err="1"/>
              <a:t>src</a:t>
            </a:r>
            <a:r>
              <a:rPr lang="en-IN" dirty="0"/>
              <a:t>, or multiple </a:t>
            </a:r>
            <a:r>
              <a:rPr lang="en-IN" dirty="0" err="1"/>
              <a:t>srcs</a:t>
            </a:r>
            <a:r>
              <a:rPr lang="en-IN" dirty="0"/>
              <a:t> from local file system to the destination </a:t>
            </a:r>
            <a:r>
              <a:rPr lang="en-IN" dirty="0" err="1"/>
              <a:t>filesystem</a:t>
            </a:r>
            <a:r>
              <a:rPr lang="en-IN" dirty="0"/>
              <a:t>. </a:t>
            </a:r>
            <a:endParaRPr lang="en-IN" dirty="0" smtClean="0"/>
          </a:p>
          <a:p>
            <a:r>
              <a:rPr lang="en-IN" b="1" dirty="0" err="1"/>
              <a:t>hadoop</a:t>
            </a:r>
            <a:r>
              <a:rPr lang="en-IN" b="1" dirty="0"/>
              <a:t> </a:t>
            </a:r>
            <a:r>
              <a:rPr lang="en-IN" b="1" dirty="0" err="1"/>
              <a:t>dfs</a:t>
            </a:r>
            <a:r>
              <a:rPr lang="en-IN" b="1" dirty="0"/>
              <a:t> -put </a:t>
            </a:r>
            <a:r>
              <a:rPr lang="en-IN" b="1" dirty="0" err="1"/>
              <a:t>localfile</a:t>
            </a:r>
            <a:r>
              <a:rPr lang="en-IN" b="1" dirty="0"/>
              <a:t> /user/</a:t>
            </a:r>
            <a:r>
              <a:rPr lang="en-IN" b="1" dirty="0" err="1"/>
              <a:t>hadoop</a:t>
            </a:r>
            <a:r>
              <a:rPr lang="en-IN" b="1" dirty="0"/>
              <a:t>/</a:t>
            </a:r>
            <a:r>
              <a:rPr lang="en-IN" b="1" dirty="0" err="1"/>
              <a:t>hadoopfile</a:t>
            </a:r>
            <a:endParaRPr lang="en-US" b="1" dirty="0"/>
          </a:p>
          <a:p>
            <a:endParaRPr lang="en-US" dirty="0"/>
          </a:p>
          <a:p>
            <a:r>
              <a:rPr lang="en-IN" b="1" dirty="0" err="1"/>
              <a:t>copyFromLocal</a:t>
            </a:r>
            <a:endParaRPr lang="en-IN" b="1" dirty="0"/>
          </a:p>
          <a:p>
            <a:endParaRPr lang="en-IN" dirty="0" smtClean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dirty="0" err="1"/>
              <a:t>copyFromLocal</a:t>
            </a:r>
            <a:r>
              <a:rPr lang="en-IN" dirty="0"/>
              <a:t> &lt;</a:t>
            </a:r>
            <a:r>
              <a:rPr lang="en-IN" dirty="0" err="1"/>
              <a:t>localsrc</a:t>
            </a:r>
            <a:r>
              <a:rPr lang="en-IN" dirty="0"/>
              <a:t>&gt; URI</a:t>
            </a:r>
          </a:p>
          <a:p>
            <a:endParaRPr lang="en-IN" b="1" dirty="0" smtClean="0"/>
          </a:p>
          <a:p>
            <a:r>
              <a:rPr lang="en-IN" b="1" dirty="0" err="1" smtClean="0"/>
              <a:t>copyToLocal</a:t>
            </a:r>
            <a:endParaRPr lang="en-IN" b="1" dirty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dirty="0" err="1"/>
              <a:t>copyToLocal</a:t>
            </a:r>
            <a:r>
              <a:rPr lang="en-IN" dirty="0"/>
              <a:t> [-</a:t>
            </a:r>
            <a:r>
              <a:rPr lang="en-IN" dirty="0" err="1"/>
              <a:t>ignorecrc</a:t>
            </a:r>
            <a:r>
              <a:rPr lang="en-IN" dirty="0"/>
              <a:t>] [-</a:t>
            </a:r>
            <a:r>
              <a:rPr lang="en-IN" dirty="0" err="1"/>
              <a:t>crc</a:t>
            </a:r>
            <a:r>
              <a:rPr lang="en-IN" dirty="0"/>
              <a:t>] URI &lt;</a:t>
            </a:r>
            <a:r>
              <a:rPr lang="en-IN" dirty="0" err="1"/>
              <a:t>localdst</a:t>
            </a:r>
            <a:r>
              <a:rPr lang="en-IN" dirty="0"/>
              <a:t>&gt;</a:t>
            </a:r>
          </a:p>
          <a:p>
            <a:endParaRPr lang="en-IN" b="1" dirty="0" smtClean="0"/>
          </a:p>
          <a:p>
            <a:r>
              <a:rPr lang="en-IN" b="1" dirty="0" err="1" smtClean="0"/>
              <a:t>cp</a:t>
            </a:r>
            <a:endParaRPr lang="en-IN" b="1" dirty="0"/>
          </a:p>
          <a:p>
            <a:r>
              <a:rPr lang="en-IN" dirty="0" smtClean="0"/>
              <a:t>Copy </a:t>
            </a:r>
            <a:r>
              <a:rPr lang="en-IN" dirty="0"/>
              <a:t>files from source to destination. This command allows multiple sources as well in which case the destination must be a directory. </a:t>
            </a:r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b="1" dirty="0" err="1" smtClean="0"/>
              <a:t>hadoop</a:t>
            </a:r>
            <a:r>
              <a:rPr lang="en-IN" b="1" dirty="0" smtClean="0"/>
              <a:t> </a:t>
            </a:r>
            <a:r>
              <a:rPr lang="en-IN" b="1" dirty="0" err="1" smtClean="0"/>
              <a:t>fs</a:t>
            </a:r>
            <a:r>
              <a:rPr lang="en-IN" b="1" dirty="0" smtClean="0"/>
              <a:t> </a:t>
            </a:r>
            <a:r>
              <a:rPr lang="en-IN" b="1" dirty="0"/>
              <a:t>-</a:t>
            </a:r>
            <a:r>
              <a:rPr lang="en-IN" b="1" dirty="0" err="1"/>
              <a:t>cp</a:t>
            </a:r>
            <a:r>
              <a:rPr lang="en-IN" b="1" dirty="0"/>
              <a:t> /user/</a:t>
            </a:r>
            <a:r>
              <a:rPr lang="en-IN" b="1" dirty="0" err="1"/>
              <a:t>hadoop</a:t>
            </a:r>
            <a:r>
              <a:rPr lang="en-IN" b="1" dirty="0"/>
              <a:t>/file1 /user/</a:t>
            </a:r>
            <a:r>
              <a:rPr lang="en-IN" b="1" dirty="0" err="1"/>
              <a:t>hadoop</a:t>
            </a:r>
            <a:r>
              <a:rPr lang="en-IN" b="1" dirty="0"/>
              <a:t>/file2</a:t>
            </a:r>
          </a:p>
          <a:p>
            <a:r>
              <a:rPr lang="en-IN" b="1" dirty="0" err="1"/>
              <a:t>hadoop</a:t>
            </a:r>
            <a:r>
              <a:rPr lang="en-IN" b="1" dirty="0"/>
              <a:t> </a:t>
            </a:r>
            <a:r>
              <a:rPr lang="en-IN" b="1" dirty="0" err="1" smtClean="0"/>
              <a:t>fs</a:t>
            </a:r>
            <a:r>
              <a:rPr lang="en-IN" b="1" dirty="0" smtClean="0"/>
              <a:t> </a:t>
            </a:r>
            <a:r>
              <a:rPr lang="en-IN" b="1" dirty="0"/>
              <a:t>-</a:t>
            </a:r>
            <a:r>
              <a:rPr lang="en-IN" b="1" dirty="0" err="1"/>
              <a:t>cp</a:t>
            </a:r>
            <a:r>
              <a:rPr lang="en-IN" b="1" dirty="0"/>
              <a:t> /user/</a:t>
            </a:r>
            <a:r>
              <a:rPr lang="en-IN" b="1" dirty="0" err="1"/>
              <a:t>hadoop</a:t>
            </a:r>
            <a:r>
              <a:rPr lang="en-IN" b="1" dirty="0"/>
              <a:t>/file1 /user/</a:t>
            </a:r>
            <a:r>
              <a:rPr lang="en-IN" b="1" dirty="0" err="1"/>
              <a:t>hadoop</a:t>
            </a:r>
            <a:r>
              <a:rPr lang="en-IN" b="1" dirty="0"/>
              <a:t>/file2 /</a:t>
            </a:r>
            <a:r>
              <a:rPr lang="en-IN" b="1" dirty="0" smtClean="0"/>
              <a:t>user/</a:t>
            </a:r>
            <a:r>
              <a:rPr lang="en-IN" b="1" dirty="0" err="1" smtClean="0"/>
              <a:t>hadoop</a:t>
            </a:r>
            <a:r>
              <a:rPr lang="en-IN" b="1" dirty="0" smtClean="0"/>
              <a:t>/</a:t>
            </a:r>
            <a:r>
              <a:rPr lang="en-IN" b="1" dirty="0" err="1" smtClean="0"/>
              <a:t>dir</a:t>
            </a:r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get</a:t>
            </a:r>
            <a:endParaRPr lang="en-IN" b="1" dirty="0"/>
          </a:p>
          <a:p>
            <a:r>
              <a:rPr lang="en-IN" dirty="0" smtClean="0"/>
              <a:t>Copy </a:t>
            </a:r>
            <a:r>
              <a:rPr lang="en-IN" dirty="0"/>
              <a:t>files to the local file system. Files that fail the CRC check may be copied with the -</a:t>
            </a:r>
            <a:r>
              <a:rPr lang="en-IN" dirty="0" err="1"/>
              <a:t>ignorecrc</a:t>
            </a:r>
            <a:r>
              <a:rPr lang="en-IN" dirty="0"/>
              <a:t> option. Files and CRCs may be copied using the -</a:t>
            </a:r>
            <a:r>
              <a:rPr lang="en-IN" dirty="0" err="1"/>
              <a:t>crc</a:t>
            </a:r>
            <a:r>
              <a:rPr lang="en-IN" dirty="0"/>
              <a:t> option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 err="1" smtClean="0"/>
              <a:t>hadoop</a:t>
            </a:r>
            <a:r>
              <a:rPr lang="en-IN" b="1" dirty="0" smtClean="0"/>
              <a:t> </a:t>
            </a:r>
            <a:r>
              <a:rPr lang="en-IN" b="1" dirty="0" err="1" smtClean="0"/>
              <a:t>fs</a:t>
            </a:r>
            <a:r>
              <a:rPr lang="en-IN" b="1" dirty="0" smtClean="0"/>
              <a:t> </a:t>
            </a:r>
            <a:r>
              <a:rPr lang="en-IN" b="1" dirty="0"/>
              <a:t>-get /user/</a:t>
            </a:r>
            <a:r>
              <a:rPr lang="en-IN" b="1" dirty="0" err="1"/>
              <a:t>hadoop</a:t>
            </a:r>
            <a:r>
              <a:rPr lang="en-IN" b="1" dirty="0"/>
              <a:t>/file </a:t>
            </a:r>
            <a:r>
              <a:rPr lang="en-IN" b="1" dirty="0" err="1"/>
              <a:t>localfile</a:t>
            </a:r>
            <a:endParaRPr lang="en-IN" b="1" dirty="0"/>
          </a:p>
          <a:p>
            <a:r>
              <a:rPr lang="en-IN" b="1" dirty="0" err="1"/>
              <a:t>hadoop</a:t>
            </a:r>
            <a:r>
              <a:rPr lang="en-IN" b="1" dirty="0"/>
              <a:t> </a:t>
            </a:r>
            <a:r>
              <a:rPr lang="en-IN" b="1" dirty="0" err="1" smtClean="0"/>
              <a:t>fs</a:t>
            </a:r>
            <a:r>
              <a:rPr lang="en-IN" b="1" dirty="0" smtClean="0"/>
              <a:t> </a:t>
            </a:r>
            <a:r>
              <a:rPr lang="en-IN" b="1" dirty="0"/>
              <a:t>-get hdfs://host:port/user/hadoop/file </a:t>
            </a:r>
            <a:r>
              <a:rPr lang="en-IN" b="1" dirty="0" err="1"/>
              <a:t>localfile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4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rm</a:t>
            </a:r>
            <a:endParaRPr lang="en-IN" b="1" dirty="0"/>
          </a:p>
          <a:p>
            <a:r>
              <a:rPr lang="en-IN" dirty="0"/>
              <a:t>Usage: </a:t>
            </a:r>
            <a:r>
              <a:rPr lang="en-IN" dirty="0" err="1"/>
              <a:t>hadoop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rm</a:t>
            </a:r>
            <a:r>
              <a:rPr lang="en-IN" dirty="0"/>
              <a:t> URI [URI …]</a:t>
            </a:r>
          </a:p>
          <a:p>
            <a:r>
              <a:rPr lang="en-IN" dirty="0"/>
              <a:t>Delete files specified as </a:t>
            </a:r>
            <a:r>
              <a:rPr lang="en-IN" dirty="0" err="1"/>
              <a:t>args</a:t>
            </a:r>
            <a:r>
              <a:rPr lang="en-IN" dirty="0"/>
              <a:t>. Only deletes non empty directory and files. Refer to </a:t>
            </a:r>
            <a:r>
              <a:rPr lang="en-IN" dirty="0" err="1"/>
              <a:t>rmr</a:t>
            </a:r>
            <a:r>
              <a:rPr lang="en-IN" dirty="0"/>
              <a:t> for recursive deletes.</a:t>
            </a:r>
            <a:br>
              <a:rPr lang="en-IN" dirty="0"/>
            </a:br>
            <a:r>
              <a:rPr lang="en-IN" dirty="0"/>
              <a:t>Example:</a:t>
            </a:r>
          </a:p>
          <a:p>
            <a:r>
              <a:rPr lang="en-IN" dirty="0" err="1"/>
              <a:t>hadoop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rm</a:t>
            </a:r>
            <a:r>
              <a:rPr lang="en-IN" dirty="0"/>
              <a:t> hdfs://host:port/file /user/</a:t>
            </a:r>
            <a:r>
              <a:rPr lang="en-IN" dirty="0" err="1"/>
              <a:t>hadoop</a:t>
            </a:r>
            <a:r>
              <a:rPr lang="en-IN" dirty="0"/>
              <a:t>/</a:t>
            </a:r>
            <a:r>
              <a:rPr lang="en-IN" dirty="0" err="1"/>
              <a:t>emptydir</a:t>
            </a:r>
            <a:endParaRPr lang="en-IN" dirty="0"/>
          </a:p>
          <a:p>
            <a:r>
              <a:rPr lang="en-IN" dirty="0"/>
              <a:t>Exit Code:</a:t>
            </a:r>
          </a:p>
          <a:p>
            <a:r>
              <a:rPr lang="en-IN" dirty="0"/>
              <a:t>Returns 0 on success and -1 on error.</a:t>
            </a:r>
          </a:p>
          <a:p>
            <a:r>
              <a:rPr lang="en-IN" b="1" dirty="0" err="1"/>
              <a:t>rmr</a:t>
            </a:r>
            <a:endParaRPr lang="en-IN" b="1" dirty="0"/>
          </a:p>
          <a:p>
            <a:r>
              <a:rPr lang="en-IN" dirty="0"/>
              <a:t>Usage: </a:t>
            </a:r>
            <a:r>
              <a:rPr lang="en-IN" dirty="0" err="1"/>
              <a:t>hadoop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rmr</a:t>
            </a:r>
            <a:r>
              <a:rPr lang="en-IN" dirty="0"/>
              <a:t> URI [URI …]</a:t>
            </a:r>
          </a:p>
          <a:p>
            <a:r>
              <a:rPr lang="en-IN" dirty="0"/>
              <a:t>Recursive version of delete.</a:t>
            </a:r>
            <a:br>
              <a:rPr lang="en-IN" dirty="0"/>
            </a:br>
            <a:r>
              <a:rPr lang="en-IN" dirty="0"/>
              <a:t>Example:</a:t>
            </a:r>
          </a:p>
          <a:p>
            <a:r>
              <a:rPr lang="en-IN" dirty="0" err="1"/>
              <a:t>hadoop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rmr</a:t>
            </a:r>
            <a:r>
              <a:rPr lang="en-IN" dirty="0"/>
              <a:t> /user/</a:t>
            </a:r>
            <a:r>
              <a:rPr lang="en-IN" dirty="0" err="1"/>
              <a:t>hadoop</a:t>
            </a:r>
            <a:r>
              <a:rPr lang="en-IN" dirty="0"/>
              <a:t>/</a:t>
            </a:r>
            <a:r>
              <a:rPr lang="en-IN" dirty="0" err="1"/>
              <a:t>dir</a:t>
            </a:r>
            <a:endParaRPr lang="en-IN" dirty="0"/>
          </a:p>
          <a:p>
            <a:r>
              <a:rPr lang="en-IN" dirty="0" err="1"/>
              <a:t>hadoop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rmr</a:t>
            </a:r>
            <a:r>
              <a:rPr lang="en-IN" dirty="0"/>
              <a:t> hdfs://host:port/user/hadoop/dir</a:t>
            </a:r>
          </a:p>
          <a:p>
            <a:r>
              <a:rPr lang="en-IN" dirty="0"/>
              <a:t>Exit Code:</a:t>
            </a:r>
          </a:p>
          <a:p>
            <a:r>
              <a:rPr lang="en-IN" dirty="0"/>
              <a:t>Returns 0 on success and -1 on error.</a:t>
            </a:r>
          </a:p>
        </p:txBody>
      </p:sp>
    </p:spTree>
    <p:extLst>
      <p:ext uri="{BB962C8B-B14F-4D97-AF65-F5344CB8AC3E}">
        <p14:creationId xmlns:p14="http://schemas.microsoft.com/office/powerpoint/2010/main" val="12354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kflow.PNG (849×63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5" y="332656"/>
            <a:ext cx="808672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riting-Files-to-HDFS.PNG (912×68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6" y="138112"/>
            <a:ext cx="8686800" cy="655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paring-HDFS-Writes.PNG (935×7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9" y="139700"/>
            <a:ext cx="8905875" cy="66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lient-Read-from-HDFS.PNG (905×7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3350"/>
            <a:ext cx="862012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8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362</Words>
  <Application>Microsoft Office PowerPoint</Application>
  <PresentationFormat>On-screen Show (4:3)</PresentationFormat>
  <Paragraphs>91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Understanding the File system</vt:lpstr>
      <vt:lpstr>Understanding the File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Infosystems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tiru</dc:creator>
  <cp:lastModifiedBy>tiru</cp:lastModifiedBy>
  <cp:revision>12</cp:revision>
  <dcterms:created xsi:type="dcterms:W3CDTF">2012-12-18T15:50:01Z</dcterms:created>
  <dcterms:modified xsi:type="dcterms:W3CDTF">2013-05-18T08:06:42Z</dcterms:modified>
</cp:coreProperties>
</file>