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0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DFC6-A6C2-41CF-9035-C2B68E53E32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5DAE-39EE-4E77-9856-BBE0C4A8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1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6" y="141668"/>
            <a:ext cx="9144000" cy="43788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>What is Big Data ?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5" y="923233"/>
            <a:ext cx="11887199" cy="98284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 is a term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are so large or complex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data processing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to deal with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61" y="2485623"/>
            <a:ext cx="88606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Big Data</a:t>
            </a:r>
          </a:p>
          <a:p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ariety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115910"/>
            <a:ext cx="10515600" cy="618186"/>
          </a:xfrm>
        </p:spPr>
        <p:txBody>
          <a:bodyPr>
            <a:normAutofit/>
          </a:bodyPr>
          <a:lstStyle/>
          <a:p>
            <a:r>
              <a:rPr lang="en-US" sz="2500" b="1" dirty="0"/>
              <a:t>Distributed File System and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542290"/>
            <a:ext cx="11822806" cy="4351338"/>
          </a:xfrm>
        </p:spPr>
        <p:txBody>
          <a:bodyPr/>
          <a:lstStyle/>
          <a:p>
            <a:r>
              <a:rPr lang="en-US" dirty="0" smtClean="0"/>
              <a:t>File Syste</a:t>
            </a:r>
            <a:r>
              <a:rPr lang="en-US" dirty="0"/>
              <a:t>m</a:t>
            </a:r>
            <a:r>
              <a:rPr lang="en-US" dirty="0" smtClean="0"/>
              <a:t> –  Algorithm by which</a:t>
            </a:r>
            <a:r>
              <a:rPr lang="en-US" dirty="0"/>
              <a:t> files are organized on the disk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dirty="0" smtClean="0"/>
              <a:t>Hadoop – Apache Hadoop is a </a:t>
            </a:r>
            <a:r>
              <a:rPr lang="en-US" b="1" dirty="0" smtClean="0">
                <a:solidFill>
                  <a:srgbClr val="7030A0"/>
                </a:solidFill>
              </a:rPr>
              <a:t>framework</a:t>
            </a:r>
            <a:r>
              <a:rPr lang="en-US" dirty="0" smtClean="0"/>
              <a:t> that allows for the </a:t>
            </a:r>
            <a:r>
              <a:rPr lang="en-US" b="1" dirty="0" smtClean="0">
                <a:solidFill>
                  <a:srgbClr val="7030A0"/>
                </a:solidFill>
              </a:rPr>
              <a:t>distributed processing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7030A0"/>
                </a:solidFill>
              </a:rPr>
              <a:t>large data sets</a:t>
            </a:r>
            <a:r>
              <a:rPr lang="en-US" dirty="0" smtClean="0"/>
              <a:t> across </a:t>
            </a:r>
            <a:r>
              <a:rPr lang="en-US" b="1" dirty="0" smtClean="0">
                <a:solidFill>
                  <a:srgbClr val="7030A0"/>
                </a:solidFill>
              </a:rPr>
              <a:t>clusters of commodity computers</a:t>
            </a:r>
            <a:r>
              <a:rPr lang="en-US" dirty="0" smtClean="0"/>
              <a:t> using a </a:t>
            </a:r>
            <a:r>
              <a:rPr lang="en-US" b="1" dirty="0" smtClean="0">
                <a:solidFill>
                  <a:srgbClr val="7030A0"/>
                </a:solidFill>
              </a:rPr>
              <a:t>simple programing model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HADOOP Eco System</a:t>
            </a:r>
            <a:endParaRPr lang="en-US" dirty="0"/>
          </a:p>
        </p:txBody>
      </p:sp>
      <p:pic>
        <p:nvPicPr>
          <p:cNvPr id="4" name="Picture 5" descr="090111Rogers_Figure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0" y="1056068"/>
            <a:ext cx="11190668" cy="533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07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620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6533" y="2728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Areas Where HDFS is not suitable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533" y="1828800"/>
            <a:ext cx="1018611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Low latency data access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Lots of small files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Multiple writer, arbitrary file modification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56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7775" y="476518"/>
            <a:ext cx="1481070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 Node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Job tracker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871096" y="3217559"/>
            <a:ext cx="1777284" cy="3071618"/>
            <a:chOff x="10123932" y="2339661"/>
            <a:chExt cx="1777284" cy="4314423"/>
          </a:xfrm>
        </p:grpSpPr>
        <p:sp>
          <p:nvSpPr>
            <p:cNvPr id="23" name="Rectangle 22"/>
            <p:cNvSpPr/>
            <p:nvPr/>
          </p:nvSpPr>
          <p:spPr>
            <a:xfrm>
              <a:off x="10268734" y="4134118"/>
              <a:ext cx="1313645" cy="9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node,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Task Tracker &amp;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Map (a)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68734" y="5479960"/>
              <a:ext cx="1313645" cy="9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node,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Task Tracker &amp;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Map (c)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68747" y="2614411"/>
              <a:ext cx="1313645" cy="9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node,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Task Tracker &amp;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Map (d)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123932" y="2339661"/>
              <a:ext cx="1777284" cy="43144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44842" y="3217559"/>
            <a:ext cx="1777284" cy="3073769"/>
            <a:chOff x="8226417" y="2339661"/>
            <a:chExt cx="1777284" cy="4314423"/>
          </a:xfrm>
        </p:grpSpPr>
        <p:sp>
          <p:nvSpPr>
            <p:cNvPr id="18" name="Rectangle 17"/>
            <p:cNvSpPr/>
            <p:nvPr/>
          </p:nvSpPr>
          <p:spPr>
            <a:xfrm>
              <a:off x="8446392" y="4185633"/>
              <a:ext cx="1313645" cy="9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node,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Task Tracker &amp;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Map (b)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446392" y="2620850"/>
              <a:ext cx="1313645" cy="9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node,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Task Tracker &amp;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Map (c)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46392" y="5479960"/>
              <a:ext cx="1313645" cy="9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node,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Task Tracker &amp;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Map (d)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26417" y="2339661"/>
              <a:ext cx="1777284" cy="43144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62057" y="3217559"/>
            <a:ext cx="1777284" cy="3071618"/>
            <a:chOff x="6338064" y="2067057"/>
            <a:chExt cx="1777284" cy="4314423"/>
          </a:xfrm>
        </p:grpSpPr>
        <p:grpSp>
          <p:nvGrpSpPr>
            <p:cNvPr id="39" name="Group 38"/>
            <p:cNvGrpSpPr/>
            <p:nvPr/>
          </p:nvGrpSpPr>
          <p:grpSpPr>
            <a:xfrm>
              <a:off x="6569884" y="2303170"/>
              <a:ext cx="1313646" cy="3828245"/>
              <a:chOff x="6569884" y="2303170"/>
              <a:chExt cx="1313646" cy="382824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69885" y="3728432"/>
                <a:ext cx="1313645" cy="9916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Data node,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Task Tracker &amp;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Map (a)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69884" y="5139741"/>
                <a:ext cx="1313645" cy="9916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Data node,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Task Tracker &amp;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Map (d)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69885" y="2303170"/>
                <a:ext cx="1313645" cy="9916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Data node,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Task Tracker &amp;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Map (b)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6338064" y="2067057"/>
              <a:ext cx="1777284" cy="43144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84582" y="3217559"/>
            <a:ext cx="1777284" cy="3071618"/>
            <a:chOff x="4331630" y="2339661"/>
            <a:chExt cx="1777284" cy="4314423"/>
          </a:xfrm>
        </p:grpSpPr>
        <p:sp>
          <p:nvSpPr>
            <p:cNvPr id="6" name="Rectangle 5"/>
            <p:cNvSpPr/>
            <p:nvPr/>
          </p:nvSpPr>
          <p:spPr>
            <a:xfrm>
              <a:off x="4546241" y="2614411"/>
              <a:ext cx="1313645" cy="9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 node,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Task Tracker &amp;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Map (a)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46241" y="4001036"/>
              <a:ext cx="1313645" cy="9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 node,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Task Tracker </a:t>
              </a:r>
              <a:r>
                <a:rPr lang="en-US" sz="1400" dirty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Map (b)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46241" y="5387661"/>
              <a:ext cx="1313645" cy="991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</a:t>
              </a:r>
              <a:r>
                <a:rPr lang="en-US" sz="1400" dirty="0" smtClean="0">
                  <a:solidFill>
                    <a:schemeClr val="tx1"/>
                  </a:solidFill>
                </a:rPr>
                <a:t>node,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Task Tracker &amp;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Map</a:t>
              </a:r>
              <a:r>
                <a:rPr lang="en-US" sz="1400" dirty="0" smtClean="0">
                  <a:solidFill>
                    <a:schemeClr val="tx1"/>
                  </a:solidFill>
                </a:rPr>
                <a:t>(c)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31630" y="2339661"/>
              <a:ext cx="1777284" cy="43144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3601253" y="229673"/>
            <a:ext cx="8487178" cy="60595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Rectangle 46"/>
          <p:cNvSpPr/>
          <p:nvPr/>
        </p:nvSpPr>
        <p:spPr>
          <a:xfrm>
            <a:off x="1415868" y="566670"/>
            <a:ext cx="824248" cy="528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7" idx="3"/>
            <a:endCxn id="5" idx="1"/>
          </p:cNvCxnSpPr>
          <p:nvPr/>
        </p:nvCxnSpPr>
        <p:spPr>
          <a:xfrm>
            <a:off x="2240116" y="830687"/>
            <a:ext cx="4907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414510" y="2174940"/>
            <a:ext cx="824248" cy="528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 USER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1" idx="0"/>
            <a:endCxn id="47" idx="2"/>
          </p:cNvCxnSpPr>
          <p:nvPr/>
        </p:nvCxnSpPr>
        <p:spPr>
          <a:xfrm flipV="1">
            <a:off x="1826634" y="1094704"/>
            <a:ext cx="1358" cy="108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898174" y="571484"/>
            <a:ext cx="17231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Secondary name node / Meta data 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" idx="3"/>
            <a:endCxn id="55" idx="1"/>
          </p:cNvCxnSpPr>
          <p:nvPr/>
        </p:nvCxnSpPr>
        <p:spPr>
          <a:xfrm>
            <a:off x="8628845" y="830687"/>
            <a:ext cx="1269329" cy="2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2"/>
            <a:endCxn id="36" idx="0"/>
          </p:cNvCxnSpPr>
          <p:nvPr/>
        </p:nvCxnSpPr>
        <p:spPr>
          <a:xfrm rot="5400000">
            <a:off x="5314416" y="643664"/>
            <a:ext cx="2032703" cy="31150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5" idx="0"/>
          </p:cNvCxnSpPr>
          <p:nvPr/>
        </p:nvCxnSpPr>
        <p:spPr>
          <a:xfrm>
            <a:off x="6735651" y="2202857"/>
            <a:ext cx="15048" cy="101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" idx="2"/>
            <a:endCxn id="31" idx="0"/>
          </p:cNvCxnSpPr>
          <p:nvPr/>
        </p:nvCxnSpPr>
        <p:spPr>
          <a:xfrm rot="16200000" flipH="1">
            <a:off x="8307673" y="765493"/>
            <a:ext cx="2032703" cy="28714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4" idx="0"/>
          </p:cNvCxnSpPr>
          <p:nvPr/>
        </p:nvCxnSpPr>
        <p:spPr>
          <a:xfrm>
            <a:off x="8731876" y="2202857"/>
            <a:ext cx="1608" cy="101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019756" y="1394628"/>
            <a:ext cx="1079724" cy="4507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split (</a:t>
            </a:r>
            <a:r>
              <a:rPr lang="en-US" sz="1400" dirty="0" err="1" smtClean="0">
                <a:solidFill>
                  <a:schemeClr val="tx1"/>
                </a:solidFill>
              </a:rPr>
              <a:t>a,b,c,d</a:t>
            </a:r>
            <a:r>
              <a:rPr lang="en-US" sz="1400" dirty="0" smtClean="0">
                <a:solidFill>
                  <a:schemeClr val="tx1"/>
                </a:solidFill>
              </a:rPr>
              <a:t>)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/>
          <p:cNvCxnSpPr>
            <a:stCxn id="79" idx="3"/>
            <a:endCxn id="55" idx="2"/>
          </p:cNvCxnSpPr>
          <p:nvPr/>
        </p:nvCxnSpPr>
        <p:spPr>
          <a:xfrm flipV="1">
            <a:off x="10106142" y="1094704"/>
            <a:ext cx="653596" cy="5080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929609" y="1448873"/>
            <a:ext cx="11765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Meta data </a:t>
            </a:r>
            <a:endParaRPr lang="en-US" sz="1400" dirty="0"/>
          </a:p>
        </p:txBody>
      </p:sp>
      <p:cxnSp>
        <p:nvCxnSpPr>
          <p:cNvPr id="83" name="Elbow Connector 82"/>
          <p:cNvCxnSpPr>
            <a:stCxn id="72" idx="0"/>
          </p:cNvCxnSpPr>
          <p:nvPr/>
        </p:nvCxnSpPr>
        <p:spPr>
          <a:xfrm rot="5400000" flipH="1" flipV="1">
            <a:off x="6658658" y="905512"/>
            <a:ext cx="390076" cy="58815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3"/>
            <a:endCxn id="79" idx="1"/>
          </p:cNvCxnSpPr>
          <p:nvPr/>
        </p:nvCxnSpPr>
        <p:spPr>
          <a:xfrm flipV="1">
            <a:off x="7099480" y="1602762"/>
            <a:ext cx="1830129" cy="17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24887" y="1322974"/>
            <a:ext cx="931456" cy="600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of 200MB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91972" y="376292"/>
            <a:ext cx="10560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Job.jar/xml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099480" y="6395935"/>
            <a:ext cx="148267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HDFS Cluster 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09093" y="3554569"/>
            <a:ext cx="2820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Job tracker</a:t>
            </a:r>
          </a:p>
          <a:p>
            <a:pPr marL="342900" indent="-342900">
              <a:buAutoNum type="arabicPeriod"/>
            </a:pPr>
            <a:r>
              <a:rPr lang="en-US" dirty="0" smtClean="0"/>
              <a:t>Task tracker 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 splits</a:t>
            </a:r>
          </a:p>
          <a:p>
            <a:pPr marL="342900" indent="-342900">
              <a:buAutoNum type="arabicPeriod"/>
            </a:pPr>
            <a:r>
              <a:rPr lang="en-US" dirty="0" smtClean="0"/>
              <a:t>Meta data </a:t>
            </a:r>
          </a:p>
          <a:p>
            <a:pPr marL="342900" indent="-342900">
              <a:buAutoNum type="arabicPeriod"/>
            </a:pPr>
            <a:r>
              <a:rPr lang="en-US" dirty="0" smtClean="0"/>
              <a:t>Secondary name node </a:t>
            </a:r>
          </a:p>
          <a:p>
            <a:pPr marL="342900" indent="-342900">
              <a:buAutoNum type="arabicPeriod"/>
            </a:pPr>
            <a:r>
              <a:rPr lang="en-US" dirty="0" smtClean="0"/>
              <a:t>Map </a:t>
            </a:r>
          </a:p>
          <a:p>
            <a:pPr marL="342900" indent="-342900">
              <a:buAutoNum type="arabicPeriod"/>
            </a:pPr>
            <a:r>
              <a:rPr lang="en-US" dirty="0" smtClean="0"/>
              <a:t>Job.jar</a:t>
            </a:r>
          </a:p>
          <a:p>
            <a:pPr marL="342900" indent="-342900">
              <a:buAutoNum type="arabicPeriod"/>
            </a:pPr>
            <a:r>
              <a:rPr lang="en-US" dirty="0" smtClean="0"/>
              <a:t>Replication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7586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Differences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Space allocation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Programing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6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1325563"/>
          </a:xfrm>
        </p:spPr>
        <p:txBody>
          <a:bodyPr/>
          <a:lstStyle/>
          <a:p>
            <a:r>
              <a:rPr lang="en-US" b="1" dirty="0" smtClean="0"/>
              <a:t>Word count problem in MapReduce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13510"/>
              </p:ext>
            </p:extLst>
          </p:nvPr>
        </p:nvGraphicFramePr>
        <p:xfrm>
          <a:off x="963053" y="1350731"/>
          <a:ext cx="695745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4166"/>
                <a:gridCol w="14832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Hadoop™ was born out of a need to process an avalanche of big data. The web was generating more and more information on a daily basis, and it was Google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/>
                        <a:t>64 -&gt; Map1</a:t>
                      </a:r>
                    </a:p>
                    <a:p>
                      <a:pPr algn="ctr"/>
                      <a:endParaRPr lang="en-US" b="0" u="non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becoming very difficult to index over one billion pages of content. In order to cope, Google invented a new style of data processing known as MapReduce. A year after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/>
                        <a:t>64 -&gt; Map2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a white paper describing the MapReduce framework, Doug Cutting and Mike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Cafarella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inspired by the white paper, created Hadoop to apply these concepts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/>
                        <a:t>64 -&gt; Map3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an open-source software framework to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/>
                        <a:t>8 -&gt; Map4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5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2985" y="1135900"/>
            <a:ext cx="1648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 split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12764" y="2143974"/>
            <a:ext cx="1828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reader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0974" y="2145708"/>
            <a:ext cx="1828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reader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06309" y="2150055"/>
            <a:ext cx="1828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reader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99854" y="2143974"/>
            <a:ext cx="1764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reader 4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747233" y="392378"/>
            <a:ext cx="6607934" cy="1777442"/>
            <a:chOff x="2703492" y="399245"/>
            <a:chExt cx="6607934" cy="1777442"/>
          </a:xfrm>
        </p:grpSpPr>
        <p:sp>
          <p:nvSpPr>
            <p:cNvPr id="6" name="TextBox 5"/>
            <p:cNvSpPr txBox="1"/>
            <p:nvPr/>
          </p:nvSpPr>
          <p:spPr>
            <a:xfrm>
              <a:off x="3335628" y="399245"/>
              <a:ext cx="45204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 file of 200MB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7374" y="1137634"/>
              <a:ext cx="16484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split 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397" y="1129048"/>
              <a:ext cx="16484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split 3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62930" y="1129048"/>
              <a:ext cx="16484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split 4</a:t>
              </a:r>
              <a:endParaRPr lang="en-US" dirty="0"/>
            </a:p>
          </p:txBody>
        </p:sp>
        <p:cxnSp>
          <p:nvCxnSpPr>
            <p:cNvPr id="12" name="Elbow Connector 11"/>
            <p:cNvCxnSpPr>
              <a:stCxn id="6" idx="1"/>
              <a:endCxn id="7" idx="0"/>
            </p:cNvCxnSpPr>
            <p:nvPr/>
          </p:nvCxnSpPr>
          <p:spPr>
            <a:xfrm rot="10800000" flipV="1">
              <a:off x="2751786" y="583910"/>
              <a:ext cx="583842" cy="55372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2"/>
              <a:endCxn id="8" idx="0"/>
            </p:cNvCxnSpPr>
            <p:nvPr/>
          </p:nvCxnSpPr>
          <p:spPr>
            <a:xfrm rot="5400000">
              <a:off x="4999219" y="540981"/>
              <a:ext cx="369057" cy="82424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2"/>
              <a:endCxn id="9" idx="0"/>
            </p:cNvCxnSpPr>
            <p:nvPr/>
          </p:nvCxnSpPr>
          <p:spPr>
            <a:xfrm rot="16200000" flipH="1">
              <a:off x="5941523" y="422925"/>
              <a:ext cx="360471" cy="105177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3"/>
              <a:endCxn id="10" idx="0"/>
            </p:cNvCxnSpPr>
            <p:nvPr/>
          </p:nvCxnSpPr>
          <p:spPr>
            <a:xfrm>
              <a:off x="7856113" y="583911"/>
              <a:ext cx="631065" cy="5451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703492" y="1532812"/>
              <a:ext cx="0" cy="643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21" idx="0"/>
            </p:cNvCxnSpPr>
            <p:nvPr/>
          </p:nvCxnSpPr>
          <p:spPr>
            <a:xfrm>
              <a:off x="4771622" y="1506966"/>
              <a:ext cx="11802" cy="643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2"/>
            </p:cNvCxnSpPr>
            <p:nvPr/>
          </p:nvCxnSpPr>
          <p:spPr>
            <a:xfrm>
              <a:off x="6647645" y="1498380"/>
              <a:ext cx="0" cy="6524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</p:cNvCxnSpPr>
            <p:nvPr/>
          </p:nvCxnSpPr>
          <p:spPr>
            <a:xfrm>
              <a:off x="8487178" y="1498380"/>
              <a:ext cx="0" cy="6524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9153657" y="2304670"/>
            <a:ext cx="28805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Text input format</a:t>
            </a:r>
          </a:p>
          <a:p>
            <a:pPr marL="342900" indent="-342900">
              <a:buAutoNum type="arabicPeriod"/>
            </a:pPr>
            <a:r>
              <a:rPr lang="en-US" dirty="0" smtClean="0"/>
              <a:t>Key value Text </a:t>
            </a:r>
            <a:r>
              <a:rPr lang="en-US" dirty="0" err="1" smtClean="0"/>
              <a:t>i</a:t>
            </a:r>
            <a:r>
              <a:rPr lang="en-US" dirty="0" smtClean="0"/>
              <a:t>/p </a:t>
            </a:r>
          </a:p>
          <a:p>
            <a:pPr marL="342900" indent="-342900">
              <a:buAutoNum type="arabicPeriod"/>
            </a:pPr>
            <a:r>
              <a:rPr lang="en-US" dirty="0" smtClean="0"/>
              <a:t>Sequence file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</a:p>
          <a:p>
            <a:pPr marL="342900" indent="-342900">
              <a:buAutoNum type="arabicPeriod"/>
            </a:pPr>
            <a:r>
              <a:rPr lang="en-US" dirty="0" smtClean="0"/>
              <a:t>Sequence file as test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10421" y="3474235"/>
            <a:ext cx="78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 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2" idx="2"/>
            <a:endCxn id="38" idx="0"/>
          </p:cNvCxnSpPr>
          <p:nvPr/>
        </p:nvCxnSpPr>
        <p:spPr>
          <a:xfrm flipH="1">
            <a:off x="1705374" y="2515040"/>
            <a:ext cx="1" cy="959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93913" y="2518393"/>
            <a:ext cx="2570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(Byte offset , entire line.. an )</a:t>
            </a:r>
          </a:p>
          <a:p>
            <a:r>
              <a:rPr lang="en-US" sz="1400" dirty="0" smtClean="0"/>
              <a:t>(0,</a:t>
            </a:r>
            <a:r>
              <a:rPr lang="en-US" sz="1400" dirty="0"/>
              <a:t> Apache </a:t>
            </a:r>
            <a:r>
              <a:rPr lang="en-US" sz="1400" dirty="0" smtClean="0"/>
              <a:t>… an)</a:t>
            </a:r>
          </a:p>
          <a:p>
            <a:r>
              <a:rPr lang="en-US" sz="1400" dirty="0" smtClean="0"/>
              <a:t>(54, ava.. </a:t>
            </a:r>
            <a:r>
              <a:rPr lang="en-US" sz="1400" dirty="0"/>
              <a:t>…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(.., more…..)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031112" y="3424465"/>
            <a:ext cx="78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387103" y="3424465"/>
            <a:ext cx="78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 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48851" y="3424465"/>
            <a:ext cx="78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 3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3" idx="0"/>
          </p:cNvCxnSpPr>
          <p:nvPr/>
        </p:nvCxnSpPr>
        <p:spPr>
          <a:xfrm>
            <a:off x="4419631" y="2438853"/>
            <a:ext cx="6434" cy="985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2"/>
            <a:endCxn id="45" idx="0"/>
          </p:cNvCxnSpPr>
          <p:nvPr/>
        </p:nvCxnSpPr>
        <p:spPr>
          <a:xfrm>
            <a:off x="5820710" y="2519387"/>
            <a:ext cx="23094" cy="90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2"/>
            <a:endCxn id="44" idx="0"/>
          </p:cNvCxnSpPr>
          <p:nvPr/>
        </p:nvCxnSpPr>
        <p:spPr>
          <a:xfrm>
            <a:off x="7782056" y="2513306"/>
            <a:ext cx="0" cy="911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1180" y="3504999"/>
            <a:ext cx="1246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(Apache, 1)</a:t>
            </a:r>
          </a:p>
          <a:p>
            <a:r>
              <a:rPr lang="en-US" sz="1400" dirty="0" smtClean="0"/>
              <a:t>(Hadoop, 1)</a:t>
            </a:r>
          </a:p>
          <a:p>
            <a:r>
              <a:rPr lang="en-US" sz="1400" dirty="0" smtClean="0"/>
              <a:t>(™, 1)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18131" y="4853273"/>
            <a:ext cx="122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Combines all duplicates</a:t>
            </a:r>
            <a:endParaRPr lang="en-US" sz="1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55967" y="3832770"/>
            <a:ext cx="1310423" cy="2488203"/>
            <a:chOff x="1068946" y="3843567"/>
            <a:chExt cx="1310423" cy="2488203"/>
          </a:xfrm>
        </p:grpSpPr>
        <p:cxnSp>
          <p:nvCxnSpPr>
            <p:cNvPr id="62" name="Straight Arrow Connector 61"/>
            <p:cNvCxnSpPr>
              <a:stCxn id="38" idx="2"/>
            </p:cNvCxnSpPr>
            <p:nvPr/>
          </p:nvCxnSpPr>
          <p:spPr>
            <a:xfrm>
              <a:off x="1705374" y="3843567"/>
              <a:ext cx="0" cy="586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8946" y="4389887"/>
              <a:ext cx="1310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Combiner 1</a:t>
              </a:r>
              <a:endParaRPr lang="en-US" dirty="0"/>
            </a:p>
          </p:txBody>
        </p:sp>
        <p:cxnSp>
          <p:nvCxnSpPr>
            <p:cNvPr id="69" name="Straight Arrow Connector 68"/>
            <p:cNvCxnSpPr>
              <a:stCxn id="67" idx="2"/>
            </p:cNvCxnSpPr>
            <p:nvPr/>
          </p:nvCxnSpPr>
          <p:spPr>
            <a:xfrm flipH="1">
              <a:off x="1705374" y="4759219"/>
              <a:ext cx="18784" cy="546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092021" y="5315220"/>
              <a:ext cx="1136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Shuffler 1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0401" y="5962438"/>
              <a:ext cx="1136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Reducer1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44877" y="6465194"/>
            <a:ext cx="7252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0853" y="3803689"/>
            <a:ext cx="1310423" cy="2496784"/>
            <a:chOff x="1068946" y="3843567"/>
            <a:chExt cx="1310423" cy="2496784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1705374" y="3843567"/>
              <a:ext cx="0" cy="586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8946" y="4389887"/>
              <a:ext cx="1310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Combiner 2</a:t>
              </a:r>
              <a:endParaRPr lang="en-US" dirty="0"/>
            </a:p>
          </p:txBody>
        </p:sp>
        <p:cxnSp>
          <p:nvCxnSpPr>
            <p:cNvPr id="81" name="Straight Arrow Connector 80"/>
            <p:cNvCxnSpPr>
              <a:stCxn id="80" idx="2"/>
            </p:cNvCxnSpPr>
            <p:nvPr/>
          </p:nvCxnSpPr>
          <p:spPr>
            <a:xfrm flipH="1">
              <a:off x="1705374" y="4759219"/>
              <a:ext cx="18784" cy="546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92021" y="5315220"/>
              <a:ext cx="1136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Shuffler 2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94405" y="5971019"/>
              <a:ext cx="1136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Reducer 2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238268" y="3802164"/>
            <a:ext cx="1310423" cy="2487748"/>
            <a:chOff x="1068946" y="3843567"/>
            <a:chExt cx="1310423" cy="2487748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705374" y="3843567"/>
              <a:ext cx="0" cy="586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68946" y="4389887"/>
              <a:ext cx="1310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Combiner 3</a:t>
              </a:r>
              <a:endParaRPr lang="en-US" dirty="0"/>
            </a:p>
          </p:txBody>
        </p:sp>
        <p:cxnSp>
          <p:nvCxnSpPr>
            <p:cNvPr id="87" name="Straight Arrow Connector 86"/>
            <p:cNvCxnSpPr>
              <a:stCxn id="86" idx="2"/>
            </p:cNvCxnSpPr>
            <p:nvPr/>
          </p:nvCxnSpPr>
          <p:spPr>
            <a:xfrm flipH="1">
              <a:off x="1705374" y="4759219"/>
              <a:ext cx="18784" cy="546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92021" y="5315220"/>
              <a:ext cx="1136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Shuffler 3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83376" y="5961983"/>
              <a:ext cx="1136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Reducer 3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185119" y="3788580"/>
            <a:ext cx="1310423" cy="2486852"/>
            <a:chOff x="1068946" y="3843567"/>
            <a:chExt cx="1310423" cy="2486852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1705374" y="3843567"/>
              <a:ext cx="0" cy="586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68946" y="4389887"/>
              <a:ext cx="13104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Combiner 4</a:t>
              </a:r>
              <a:endParaRPr lang="en-US" dirty="0"/>
            </a:p>
          </p:txBody>
        </p:sp>
        <p:cxnSp>
          <p:nvCxnSpPr>
            <p:cNvPr id="93" name="Straight Arrow Connector 92"/>
            <p:cNvCxnSpPr>
              <a:stCxn id="92" idx="2"/>
            </p:cNvCxnSpPr>
            <p:nvPr/>
          </p:nvCxnSpPr>
          <p:spPr>
            <a:xfrm flipH="1">
              <a:off x="1705374" y="4759219"/>
              <a:ext cx="18784" cy="546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092021" y="5315220"/>
              <a:ext cx="1136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Shuffler 4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02971" y="5961087"/>
              <a:ext cx="11360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Reducer 4</a:t>
              </a:r>
              <a:endParaRPr lang="en-US" dirty="0"/>
            </a:p>
          </p:txBody>
        </p:sp>
      </p:grpSp>
      <p:cxnSp>
        <p:nvCxnSpPr>
          <p:cNvPr id="97" name="Straight Arrow Connector 96"/>
          <p:cNvCxnSpPr>
            <a:stCxn id="82" idx="2"/>
            <a:endCxn id="83" idx="0"/>
          </p:cNvCxnSpPr>
          <p:nvPr/>
        </p:nvCxnSpPr>
        <p:spPr>
          <a:xfrm>
            <a:off x="4361940" y="5644674"/>
            <a:ext cx="2384" cy="28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2" idx="2"/>
            <a:endCxn id="73" idx="0"/>
          </p:cNvCxnSpPr>
          <p:nvPr/>
        </p:nvCxnSpPr>
        <p:spPr>
          <a:xfrm flipH="1">
            <a:off x="1625434" y="5673755"/>
            <a:ext cx="21620" cy="277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8" idx="2"/>
            <a:endCxn id="89" idx="0"/>
          </p:cNvCxnSpPr>
          <p:nvPr/>
        </p:nvCxnSpPr>
        <p:spPr>
          <a:xfrm flipH="1">
            <a:off x="5820710" y="5643149"/>
            <a:ext cx="8645" cy="27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4" idx="2"/>
            <a:endCxn id="95" idx="0"/>
          </p:cNvCxnSpPr>
          <p:nvPr/>
        </p:nvCxnSpPr>
        <p:spPr>
          <a:xfrm>
            <a:off x="7776206" y="5629565"/>
            <a:ext cx="10950" cy="276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5" idx="2"/>
          </p:cNvCxnSpPr>
          <p:nvPr/>
        </p:nvCxnSpPr>
        <p:spPr>
          <a:xfrm>
            <a:off x="7787156" y="6275432"/>
            <a:ext cx="0" cy="18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9" idx="2"/>
          </p:cNvCxnSpPr>
          <p:nvPr/>
        </p:nvCxnSpPr>
        <p:spPr>
          <a:xfrm>
            <a:off x="5820710" y="6289912"/>
            <a:ext cx="0" cy="175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3" idx="2"/>
          </p:cNvCxnSpPr>
          <p:nvPr/>
        </p:nvCxnSpPr>
        <p:spPr>
          <a:xfrm>
            <a:off x="4364324" y="6300473"/>
            <a:ext cx="0" cy="137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</p:cNvCxnSpPr>
          <p:nvPr/>
        </p:nvCxnSpPr>
        <p:spPr>
          <a:xfrm flipH="1">
            <a:off x="1617919" y="6320973"/>
            <a:ext cx="7515" cy="13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2" idx="3"/>
            <a:endCxn id="82" idx="1"/>
          </p:cNvCxnSpPr>
          <p:nvPr/>
        </p:nvCxnSpPr>
        <p:spPr>
          <a:xfrm flipV="1">
            <a:off x="2215065" y="5460008"/>
            <a:ext cx="1578863" cy="290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2" idx="3"/>
            <a:endCxn id="88" idx="1"/>
          </p:cNvCxnSpPr>
          <p:nvPr/>
        </p:nvCxnSpPr>
        <p:spPr>
          <a:xfrm flipV="1">
            <a:off x="4929951" y="5458483"/>
            <a:ext cx="331392" cy="15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8" idx="3"/>
            <a:endCxn id="94" idx="1"/>
          </p:cNvCxnSpPr>
          <p:nvPr/>
        </p:nvCxnSpPr>
        <p:spPr>
          <a:xfrm flipV="1">
            <a:off x="6397366" y="5444899"/>
            <a:ext cx="810828" cy="135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6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449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What is Big Data ? </vt:lpstr>
      <vt:lpstr>Distributed File System and HADOOP</vt:lpstr>
      <vt:lpstr>HADOOP Eco System</vt:lpstr>
      <vt:lpstr>PowerPoint Presentation</vt:lpstr>
      <vt:lpstr>PowerPoint Presentation</vt:lpstr>
      <vt:lpstr>PowerPoint Presentation</vt:lpstr>
      <vt:lpstr>Differences </vt:lpstr>
      <vt:lpstr>Word count problem in MapReduce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Big Data ?</dc:title>
  <dc:creator>Amartya Hatua</dc:creator>
  <cp:lastModifiedBy>Amartya Hatua</cp:lastModifiedBy>
  <cp:revision>39</cp:revision>
  <dcterms:created xsi:type="dcterms:W3CDTF">2017-10-09T15:21:27Z</dcterms:created>
  <dcterms:modified xsi:type="dcterms:W3CDTF">2017-10-11T21:29:01Z</dcterms:modified>
</cp:coreProperties>
</file>