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71" r:id="rId1"/>
    <p:sldMasterId id="2147483657" r:id="rId2"/>
    <p:sldMasterId id="2147483828" r:id="rId3"/>
    <p:sldMasterId id="2147483833" r:id="rId4"/>
  </p:sldMasterIdLst>
  <p:notesMasterIdLst>
    <p:notesMasterId r:id="rId15"/>
  </p:notesMasterIdLst>
  <p:handoutMasterIdLst>
    <p:handoutMasterId r:id="rId16"/>
  </p:handoutMasterIdLst>
  <p:sldIdLst>
    <p:sldId id="1200" r:id="rId5"/>
    <p:sldId id="1201" r:id="rId6"/>
    <p:sldId id="1202" r:id="rId7"/>
    <p:sldId id="1204" r:id="rId8"/>
    <p:sldId id="1203" r:id="rId9"/>
    <p:sldId id="1207" r:id="rId10"/>
    <p:sldId id="1205" r:id="rId11"/>
    <p:sldId id="1206" r:id="rId12"/>
    <p:sldId id="1208" r:id="rId13"/>
    <p:sldId id="120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 Гамуйло" id="{71DAC4E6-C2A5-5A4D-8AE2-D984F02575A2}">
          <p14:sldIdLst>
            <p14:sldId id="1200"/>
            <p14:sldId id="1201"/>
            <p14:sldId id="1202"/>
            <p14:sldId id="1204"/>
            <p14:sldId id="1203"/>
            <p14:sldId id="1207"/>
            <p14:sldId id="1205"/>
            <p14:sldId id="1206"/>
            <p14:sldId id="1208"/>
            <p14:sldId id="12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Малышев" initials="АМ" lastIdx="8" clrIdx="0">
    <p:extLst>
      <p:ext uri="{19B8F6BF-5375-455C-9EA6-DF929625EA0E}">
        <p15:presenceInfo xmlns:p15="http://schemas.microsoft.com/office/powerpoint/2012/main" userId="8ae9c15f625b32bb" providerId="Windows Live"/>
      </p:ext>
    </p:extLst>
  </p:cmAuthor>
  <p:cmAuthor id="2" name="OCTS" initials="O" lastIdx="1" clrIdx="1">
    <p:extLst>
      <p:ext uri="{19B8F6BF-5375-455C-9EA6-DF929625EA0E}">
        <p15:presenceInfo xmlns:p15="http://schemas.microsoft.com/office/powerpoint/2012/main" userId="OCTS" providerId="None"/>
      </p:ext>
    </p:extLst>
  </p:cmAuthor>
  <p:cmAuthor id="3" name="Kostylev Andrey" initials="KA" lastIdx="1" clrIdx="2">
    <p:extLst>
      <p:ext uri="{19B8F6BF-5375-455C-9EA6-DF929625EA0E}">
        <p15:presenceInfo xmlns:p15="http://schemas.microsoft.com/office/powerpoint/2012/main" userId="146efb04217a1102" providerId="Windows Live"/>
      </p:ext>
    </p:extLst>
  </p:cmAuthor>
  <p:cmAuthor id="4" name="Elizaveta Kostyleva" initials="EK" lastIdx="1" clrIdx="3">
    <p:extLst>
      <p:ext uri="{19B8F6BF-5375-455C-9EA6-DF929625EA0E}">
        <p15:presenceInfo xmlns:p15="http://schemas.microsoft.com/office/powerpoint/2012/main" userId="S::ekostyleva@lifevantage.com::e5a115f0-bdb1-48b8-969c-0a472e870de3" providerId="AD"/>
      </p:ext>
    </p:extLst>
  </p:cmAuthor>
  <p:cmAuthor id="5" name="ОЦТС" initials="О" lastIdx="2" clrIdx="4">
    <p:extLst>
      <p:ext uri="{19B8F6BF-5375-455C-9EA6-DF929625EA0E}">
        <p15:presenceInfo xmlns:p15="http://schemas.microsoft.com/office/powerpoint/2012/main" userId="ОЦТ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D7C"/>
    <a:srgbClr val="005BAA"/>
    <a:srgbClr val="005AAA"/>
    <a:srgbClr val="9D9D9D"/>
    <a:srgbClr val="FEFEFE"/>
    <a:srgbClr val="BFBFB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 autoAdjust="0"/>
    <p:restoredTop sz="90520" autoAdjust="0"/>
  </p:normalViewPr>
  <p:slideViewPr>
    <p:cSldViewPr snapToGrid="0" snapToObjects="1">
      <p:cViewPr varScale="1">
        <p:scale>
          <a:sx n="123" d="100"/>
          <a:sy n="123" d="100"/>
        </p:scale>
        <p:origin x="20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-7146"/>
    </p:cViewPr>
  </p:sorter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78F288-5E3C-4F81-AD43-7789565D2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D620-2592-455C-9AF4-8E2D0C2F7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CE6C-E7E6-4C35-A8B5-8F9784AA6873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28E3-CFC5-471A-B6A2-9F949B2E8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86937-338C-4D39-8822-B1F000CF6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762-F59A-4FB1-90F9-50BE76F0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8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46D5B-6567-794D-8CBA-5CCA973D6774}" type="datetimeFigureOut">
              <a:t>6/13/24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E2F8-02D4-C448-B364-7246A6689E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3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EB76-0898-4F71-9685-0F9BE4E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D38B1-ACC6-416C-AF72-6F91347F95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568243"/>
            <a:ext cx="6330950" cy="84115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Имя Фамилия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0C140D7-ACA5-419A-846F-D1888293EF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52598" y="5993952"/>
            <a:ext cx="3488540" cy="387798"/>
          </a:xfrm>
        </p:spPr>
        <p:txBody>
          <a:bodyPr/>
          <a:lstStyle>
            <a:lvl2pPr>
              <a:defRPr/>
            </a:lvl2pPr>
            <a:lvl3pPr marL="914400" indent="0">
              <a:buNone/>
              <a:defRPr/>
            </a:lvl3pPr>
          </a:lstStyle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8914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875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AFB8C0-5C8E-4D3D-ADF9-00059CE618CF}"/>
              </a:ext>
            </a:extLst>
          </p:cNvPr>
          <p:cNvSpPr txBox="1"/>
          <p:nvPr userDrawn="1"/>
        </p:nvSpPr>
        <p:spPr>
          <a:xfrm>
            <a:off x="9541404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7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843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0205243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385"/>
          <a:stretch/>
        </p:blipFill>
        <p:spPr>
          <a:xfrm>
            <a:off x="10776480" y="5500691"/>
            <a:ext cx="864658" cy="913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676746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6AFA2-D81A-4798-AEC0-3F4A7A8C22AC}"/>
              </a:ext>
            </a:extLst>
          </p:cNvPr>
          <p:cNvSpPr txBox="1"/>
          <p:nvPr userDrawn="1"/>
        </p:nvSpPr>
        <p:spPr>
          <a:xfrm>
            <a:off x="571238" y="6179006"/>
            <a:ext cx="3205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ru-RU" sz="1100" b="0" dirty="0">
                <a:solidFill>
                  <a:schemeClr val="bg1">
                    <a:lumMod val="50000"/>
                  </a:schemeClr>
                </a:solidFill>
              </a:rPr>
              <a:t>ГУАП, 2023</a:t>
            </a:r>
            <a:endParaRPr lang="ru-RU" sz="14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3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3 - для выступл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09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4 -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AF823-6E65-4BE2-B22A-CEAA3977E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6363" y="3275544"/>
            <a:ext cx="5184775" cy="1997341"/>
          </a:xfrm>
        </p:spPr>
        <p:txBody>
          <a:bodyPr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400157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3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748982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5587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C75DE5C1-456E-4D90-87F0-D35E9FD2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24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е колонки в одном бло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11090275" cy="5040312"/>
          </a:xfrm>
        </p:spPr>
        <p:txBody>
          <a:bodyPr numCol="2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974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E0F7007-BD13-44DA-B2D4-D16824AB45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1341438"/>
            <a:ext cx="7475537" cy="5040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7212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E0F7007-BD13-44DA-B2D4-D16824AB45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1819276"/>
            <a:ext cx="7475537" cy="45624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4C3877D-2148-449E-8D18-378259BFDF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7475536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56156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4B2F2CF-1F6E-4737-8380-2ACFF853EA4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08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84797F9-7539-4EA9-A418-767254923B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3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5427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E0F7007-BD13-44DA-B2D4-D16824AB45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4C3877D-2148-449E-8D18-378259BFDF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9A78599F-D79E-4281-BEF4-7422CEEA54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66194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42A86BF5-AF69-48DE-AFDD-C1FAD65027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6194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112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26B8BC-9AE2-41D8-8A90-8D1C0A2A55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09951-9659-4924-B8D1-D9994BE1E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6155"/>
          <a:stretch/>
        </p:blipFill>
        <p:spPr>
          <a:xfrm>
            <a:off x="550865" y="304376"/>
            <a:ext cx="2827336" cy="1095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9E3CC-EBAD-4C68-8215-E3D1E338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509678"/>
            <a:ext cx="8051638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0187D-590C-4FB1-A787-08B69F58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568243"/>
            <a:ext cx="6234948" cy="1004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6248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4A2A7-9511-4B2D-A046-C71363808B05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1" r:id="rId2"/>
    <p:sldLayoutId id="214748375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 userDrawn="1">
          <p15:clr>
            <a:srgbClr val="F26B43"/>
          </p15:clr>
        </p15:guide>
        <p15:guide id="6" pos="40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BA297-C05B-4A1B-BC54-4DA26B4C6721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8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4" r:id="rId2"/>
    <p:sldLayoutId id="2147483832" r:id="rId3"/>
    <p:sldLayoutId id="214748384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 userDrawn="1">
          <p15:clr>
            <a:srgbClr val="F26B43"/>
          </p15:clr>
        </p15:guide>
        <p15:guide id="6" pos="406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C9C7-3F3B-4FAE-B19C-B28F0A67B7F7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2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9" r:id="rId4"/>
    <p:sldLayoutId id="2147483850" r:id="rId5"/>
    <p:sldLayoutId id="2147483843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4067" userDrawn="1">
          <p15:clr>
            <a:srgbClr val="F26B43"/>
          </p15:clr>
        </p15:guide>
        <p15:guide id="6" pos="36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damiandeluca.com.ar/android-kotlin" TargetMode="External"/><Relationship Id="rId7" Type="http://schemas.openxmlformats.org/officeDocument/2006/relationships/hyperlink" Target="https://docs.kilvn.com/h2-database-doc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blog.realogs.in/getting-started-with-jetpack-compose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niixer.com/index.php/2023/03/12/todo-lo-que-necesitas-saber-sobre-android-stud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BAA"/>
            </a:gs>
            <a:gs pos="100000">
              <a:srgbClr val="EF3D7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30BD5-6E2B-9E97-2361-3A3C185A2D66}"/>
              </a:ext>
            </a:extLst>
          </p:cNvPr>
          <p:cNvSpPr txBox="1"/>
          <p:nvPr/>
        </p:nvSpPr>
        <p:spPr>
          <a:xfrm>
            <a:off x="2007769" y="751344"/>
            <a:ext cx="88180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+mj-lt"/>
              </a:rPr>
              <a:t>Федеральное государственное образовательное учреждения высшего образования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“</a:t>
            </a:r>
            <a:r>
              <a:rPr lang="ru-RU" sz="1600" dirty="0">
                <a:solidFill>
                  <a:schemeClr val="bg1"/>
                </a:solidFill>
                <a:latin typeface="+mj-lt"/>
              </a:rPr>
              <a:t>Санкт-Петербургский государственный университет аэрокосмического приборостроения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”</a:t>
            </a:r>
            <a:endParaRPr lang="ru-RU" sz="1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Факультет №12</a:t>
            </a:r>
          </a:p>
          <a:p>
            <a:pPr algn="ctr"/>
            <a:endParaRPr lang="ru-RU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ДИПЛОМНЫЙ ПРОЕКТ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+mj-lt"/>
              </a:rPr>
              <a:t>РАЗРАБОТКА МОБИЛЬНОГО ПРИЛОЖЕНИЯ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”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ПЛАНИРОВЩИК ЗАДАЧ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”</a:t>
            </a:r>
            <a:endParaRPr lang="ru-RU" sz="2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по специальности 09.02.07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“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Информационные системы и программирование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9FEE37D-68B3-CDAA-6FD6-82B14B32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155" y="389395"/>
            <a:ext cx="1654990" cy="507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E487A6-1C45-140C-16C5-0B94DACC9152}"/>
              </a:ext>
            </a:extLst>
          </p:cNvPr>
          <p:cNvSpPr txBox="1"/>
          <p:nvPr/>
        </p:nvSpPr>
        <p:spPr>
          <a:xfrm>
            <a:off x="2007769" y="4626606"/>
            <a:ext cx="36953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 студент группы С021к</a:t>
            </a:r>
          </a:p>
          <a:p>
            <a:r>
              <a:rPr lang="ru-RU" dirty="0" err="1">
                <a:solidFill>
                  <a:schemeClr val="bg1"/>
                </a:solidFill>
              </a:rPr>
              <a:t>Гамуйло</a:t>
            </a:r>
            <a:r>
              <a:rPr lang="ru-RU" dirty="0">
                <a:solidFill>
                  <a:schemeClr val="bg1"/>
                </a:solidFill>
              </a:rPr>
              <a:t> Сергей Сергеевич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Дипломный руководитель</a:t>
            </a:r>
          </a:p>
          <a:p>
            <a:r>
              <a:rPr lang="ru-RU" dirty="0">
                <a:solidFill>
                  <a:schemeClr val="bg1"/>
                </a:solidFill>
              </a:rPr>
              <a:t>Кафтан Дмитрий Юрьевич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9F057-6ECA-091E-285F-6D61FC9FFA32}"/>
              </a:ext>
            </a:extLst>
          </p:cNvPr>
          <p:cNvSpPr txBox="1"/>
          <p:nvPr/>
        </p:nvSpPr>
        <p:spPr>
          <a:xfrm>
            <a:off x="7529314" y="5734602"/>
            <a:ext cx="329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Санкт Петербург 2024</a:t>
            </a:r>
          </a:p>
        </p:txBody>
      </p:sp>
    </p:spTree>
    <p:extLst>
      <p:ext uri="{BB962C8B-B14F-4D97-AF65-F5344CB8AC3E}">
        <p14:creationId xmlns:p14="http://schemas.microsoft.com/office/powerpoint/2010/main" val="353795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0B8D1E-22E9-34DD-3968-1E02984C1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6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DF26-88D6-EFB7-39E9-F7D75E27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74E4A-07E7-B0AE-18CB-E09D871806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8266566" cy="504031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Всеобщее использование мобильных телефонов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Малое или не существующее приватное поле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Обилие рекламы и коммерциализации</a:t>
            </a:r>
            <a:r>
              <a:rPr lang="en-US" dirty="0"/>
              <a:t>, </a:t>
            </a:r>
            <a:r>
              <a:rPr lang="ru-RU" dirty="0"/>
              <a:t>зависимость от интернета в других проектах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Спрос населения на структуризацию своей жизни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2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CB1A-B7F0-6DC0-9764-8EA5A1E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592E0-6C84-487D-CBDF-117207DEE9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Основной задачей дипломного проекта является разработка мобильного приложения планировщика задач с расширенным функционалом категоризации, сортировки, группировки задач.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FA0DE-D10F-7669-F642-26BB1A922E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Основные этапы проекта</a:t>
            </a:r>
            <a:r>
              <a:rPr lang="en-US" dirty="0"/>
              <a:t>: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Разработка архитектуры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Создание интерфейса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Разработка основного функционала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Обеспечение безопасности данных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AEFC-9717-EF5C-965C-B684F183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  <a:endParaRPr lang="en-US" dirty="0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6A3BD3-659A-2473-E06F-C65CAE9C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0862" y="1635473"/>
            <a:ext cx="4709206" cy="1055386"/>
          </a:xfrm>
          <a:prstGeom prst="rect">
            <a:avLst/>
          </a:prstGeom>
        </p:spPr>
      </p:pic>
      <p:pic>
        <p:nvPicPr>
          <p:cNvPr id="10" name="Picture 9" descr="A logo with a hexagon&#10;&#10;Description automatically generated">
            <a:extLst>
              <a:ext uri="{FF2B5EF4-FFF2-40B4-BE49-F238E27FC236}">
                <a16:creationId xmlns:a16="http://schemas.microsoft.com/office/drawing/2014/main" id="{92A82649-FDB5-10C4-5638-19AB40F0D8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3902" r="22239"/>
          <a:stretch/>
        </p:blipFill>
        <p:spPr>
          <a:xfrm>
            <a:off x="550863" y="3265576"/>
            <a:ext cx="4709205" cy="2690357"/>
          </a:xfrm>
          <a:prstGeom prst="rect">
            <a:avLst/>
          </a:prstGeom>
        </p:spPr>
      </p:pic>
      <p:pic>
        <p:nvPicPr>
          <p:cNvPr id="12" name="Picture 11" descr="A blue sign with white letters&#10;&#10;Description automatically generated">
            <a:extLst>
              <a:ext uri="{FF2B5EF4-FFF2-40B4-BE49-F238E27FC236}">
                <a16:creationId xmlns:a16="http://schemas.microsoft.com/office/drawing/2014/main" id="{820B1C24-294A-D5A7-3D17-E8252BFEC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80326" y="3265576"/>
            <a:ext cx="4920824" cy="2690357"/>
          </a:xfrm>
          <a:prstGeom prst="rect">
            <a:avLst/>
          </a:prstGeom>
        </p:spPr>
      </p:pic>
      <p:pic>
        <p:nvPicPr>
          <p:cNvPr id="14" name="Picture 13" descr="A logo for a computer company&#10;&#10;Description automatically generated">
            <a:extLst>
              <a:ext uri="{FF2B5EF4-FFF2-40B4-BE49-F238E27FC236}">
                <a16:creationId xmlns:a16="http://schemas.microsoft.com/office/drawing/2014/main" id="{AB609C91-0F8C-662E-E47D-E8D0D6BE58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17880" b="23473"/>
          <a:stretch/>
        </p:blipFill>
        <p:spPr>
          <a:xfrm>
            <a:off x="6059830" y="1348116"/>
            <a:ext cx="4941320" cy="16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C097-E8EB-CD6B-E6C3-0054BBF6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BE6A-CFEE-D14A-EAC1-9B1F79E47A5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Приложение </a:t>
            </a:r>
            <a:r>
              <a:rPr lang="en-US" dirty="0"/>
              <a:t>Uptask </a:t>
            </a:r>
            <a:r>
              <a:rPr lang="ru-RU" dirty="0"/>
              <a:t>включает в себя следующие основные функции: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Создание и управление задачами.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Установка напоминаний для задач.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Категоризация и сортировка задач.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Поиск задач по ключевым словам.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Возможность изменения данных профиля пользователя (логин и пароль).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Очистка данных и удаление задач.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Генерация аналитических отчетов по выполненным и невыполненным задачам.</a:t>
            </a:r>
          </a:p>
          <a:p>
            <a:endParaRPr lang="en-US" dirty="0"/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4ABEDEC0-C7F6-1762-54BF-E470D1A31A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14680" y="1341438"/>
            <a:ext cx="2268140" cy="5040312"/>
          </a:xfrm>
        </p:spPr>
      </p:pic>
    </p:spTree>
    <p:extLst>
      <p:ext uri="{BB962C8B-B14F-4D97-AF65-F5344CB8AC3E}">
        <p14:creationId xmlns:p14="http://schemas.microsoft.com/office/powerpoint/2010/main" val="425440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38B8-EA25-EDC7-45BB-CA369997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F2B4A07-2816-BF22-F73F-1390E0DC93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6268" y="2224013"/>
            <a:ext cx="11419464" cy="2812599"/>
          </a:xfrm>
        </p:spPr>
      </p:pic>
    </p:spTree>
    <p:extLst>
      <p:ext uri="{BB962C8B-B14F-4D97-AF65-F5344CB8AC3E}">
        <p14:creationId xmlns:p14="http://schemas.microsoft.com/office/powerpoint/2010/main" val="126396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9B51-5907-AE35-4106-A7D75822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мобильного приложения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31A02-0413-7D1A-6978-9A33E024FF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45834" y="1048490"/>
            <a:ext cx="6700332" cy="5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5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F671-E488-57DF-1629-568F9F7C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  <a:endParaRPr lang="en-US" dirty="0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45C72491-AFD9-C462-F0FC-78DD939E5A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6061" y="1445347"/>
            <a:ext cx="1895400" cy="4212000"/>
          </a:xfrm>
        </p:spPr>
      </p:pic>
      <p:pic>
        <p:nvPicPr>
          <p:cNvPr id="7" name="Picture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BB8CCB0D-7AAB-E1D2-4AF7-40F95627E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557" y="1445347"/>
            <a:ext cx="1895400" cy="421200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16411315-BC5C-D223-CA69-C424A39B5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053" y="1445347"/>
            <a:ext cx="1895400" cy="4212000"/>
          </a:xfrm>
          <a:prstGeom prst="rect">
            <a:avLst/>
          </a:prstGeom>
        </p:spPr>
      </p:pic>
      <p:pic>
        <p:nvPicPr>
          <p:cNvPr id="11" name="Picture 10" descr="A screenshot of a calendar&#10;&#10;Description automatically generated">
            <a:extLst>
              <a:ext uri="{FF2B5EF4-FFF2-40B4-BE49-F238E27FC236}">
                <a16:creationId xmlns:a16="http://schemas.microsoft.com/office/drawing/2014/main" id="{6B78EF81-7852-6BE8-9D22-9C9DEBA31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549" y="1445347"/>
            <a:ext cx="1895400" cy="4212000"/>
          </a:xfrm>
          <a:prstGeom prst="rect">
            <a:avLst/>
          </a:prstGeom>
        </p:spPr>
      </p:pic>
      <p:pic>
        <p:nvPicPr>
          <p:cNvPr id="13" name="Picture 1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1FC7C609-02F6-D4F8-7411-6C004731D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045" y="1445347"/>
            <a:ext cx="1895400" cy="421200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3AE4E4F5-5C4C-6B1E-2458-C06422CBE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541" y="1445347"/>
            <a:ext cx="18954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2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67CC-1955-BC60-957C-7D24E270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Обеспечение защиты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AAD02-03E4-6C7B-78E1-51069B5366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Все данные хранятся локально на устройстве пользователя и не передаются через интернет.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ru-RU" dirty="0"/>
              <a:t>Система аккаунтов с обязательной авторизацией для доступа к функционалу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66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ьная страница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75426110-BF82-4921-B51E-81780A536C48}"/>
    </a:ext>
  </a:extLst>
</a:theme>
</file>

<file path=ppt/theme/theme2.xml><?xml version="1.0" encoding="utf-8"?>
<a:theme xmlns:a="http://schemas.openxmlformats.org/drawingml/2006/main" name="Текстов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8C20C85A-CFD0-4C40-80A0-6689F915CE1B}"/>
    </a:ext>
  </a:extLst>
</a:theme>
</file>

<file path=ppt/theme/theme3.xml><?xml version="1.0" encoding="utf-8"?>
<a:theme xmlns:a="http://schemas.openxmlformats.org/drawingml/2006/main" name="Универсальные блоки - таблицы, рисунки, диаграммы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001A831C-BEEC-4D03-A706-230513593B8E}"/>
    </a:ext>
  </a:extLst>
</a:theme>
</file>

<file path=ppt/theme/theme4.xml><?xml version="1.0" encoding="utf-8"?>
<a:theme xmlns:a="http://schemas.openxmlformats.org/drawingml/2006/main" name="Дополнительн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AFBC0B84-8B15-49D7-9C5E-B813409B8E8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ГУАП презентация курса - шаблон</Template>
  <TotalTime>209</TotalTime>
  <Words>216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Wingdings</vt:lpstr>
      <vt:lpstr>Титульная страница</vt:lpstr>
      <vt:lpstr>Текстовые блоки</vt:lpstr>
      <vt:lpstr>Универсальные блоки - таблицы, рисунки, диаграммы</vt:lpstr>
      <vt:lpstr>Дополнительные блоки</vt:lpstr>
      <vt:lpstr>PowerPoint Presentation</vt:lpstr>
      <vt:lpstr>Актуальность темы</vt:lpstr>
      <vt:lpstr>Постановка задачи</vt:lpstr>
      <vt:lpstr>Использованные технологии</vt:lpstr>
      <vt:lpstr>Функции приложения</vt:lpstr>
      <vt:lpstr>Схема базы данных</vt:lpstr>
      <vt:lpstr>Структура мобильного приложения</vt:lpstr>
      <vt:lpstr>Интерфейс приложения</vt:lpstr>
      <vt:lpstr>Обеспечение защиты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Фирменный стиль  презентаций</dc:title>
  <dc:subject/>
  <dc:creator>Алексей Малышев</dc:creator>
  <cp:keywords/>
  <dc:description/>
  <cp:lastModifiedBy>Erich Helvig</cp:lastModifiedBy>
  <cp:revision>9</cp:revision>
  <dcterms:created xsi:type="dcterms:W3CDTF">2023-06-16T08:15:39Z</dcterms:created>
  <dcterms:modified xsi:type="dcterms:W3CDTF">2024-06-13T15:00:04Z</dcterms:modified>
  <cp:category/>
</cp:coreProperties>
</file>