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17/06/18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17/06/18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94958" y="3408338"/>
            <a:ext cx="5637010" cy="882119"/>
          </a:xfrm>
        </p:spPr>
        <p:txBody>
          <a:bodyPr/>
          <a:lstStyle/>
          <a:p>
            <a:pPr algn="ctr"/>
            <a:r>
              <a:rPr lang="en-US" dirty="0" smtClean="0"/>
              <a:t>Metrics to be monitored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7581" y="1613968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Hotel Quickly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1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60" y="73152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Cancellation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38624" y="2352037"/>
            <a:ext cx="6400800" cy="29766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ratio of the number of bookings to the number of cancellations.</a:t>
            </a:r>
          </a:p>
          <a:p>
            <a:r>
              <a:rPr lang="en-US" dirty="0" smtClean="0"/>
              <a:t>Cancellation ration = Total </a:t>
            </a:r>
            <a:r>
              <a:rPr lang="en-US" dirty="0" err="1" smtClean="0"/>
              <a:t>Cancellations⁄Total</a:t>
            </a:r>
            <a:r>
              <a:rPr lang="en-US" dirty="0" smtClean="0"/>
              <a:t> 			 bookings</a:t>
            </a:r>
          </a:p>
          <a:p>
            <a:r>
              <a:rPr lang="en-US" dirty="0" smtClean="0"/>
              <a:t>Though the cancellation % from the given data stands around 10+%, we should try and reduce it.</a:t>
            </a:r>
          </a:p>
          <a:p>
            <a:r>
              <a:rPr lang="en-US" dirty="0" smtClean="0"/>
              <a:t>This ration, even if monitored at a hotel level, would help us in convincing hotels to have an exclusive partnership with HQ.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05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750" y="444969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YoY</a:t>
            </a:r>
            <a:r>
              <a:rPr lang="en-US" dirty="0" smtClean="0"/>
              <a:t> change in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7750" y="2220643"/>
            <a:ext cx="6400800" cy="41154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metric is used to monitor the year-on-year change in the number of users per country.</a:t>
            </a:r>
          </a:p>
          <a:p>
            <a:r>
              <a:rPr lang="en-US" dirty="0" err="1" smtClean="0"/>
              <a:t>YoY</a:t>
            </a:r>
            <a:r>
              <a:rPr lang="en-US" dirty="0" smtClean="0"/>
              <a:t> change = (1- (Total new users/ New users 		        last year))</a:t>
            </a:r>
          </a:p>
          <a:p>
            <a:r>
              <a:rPr lang="en-US" dirty="0" smtClean="0"/>
              <a:t>This ratio should be monitored as a whole as well as country/continent specific.</a:t>
            </a:r>
          </a:p>
          <a:p>
            <a:r>
              <a:rPr lang="en-US" dirty="0" smtClean="0"/>
              <a:t>I have observed most of the user concentration being in US, Australia and European markets. One of the best measure for this ratio would be change in upcoming and new markets.</a:t>
            </a:r>
          </a:p>
          <a:p>
            <a:r>
              <a:rPr lang="en-US" dirty="0" smtClean="0"/>
              <a:t>Even a YTD change in number users, we can see if our forecasts meet with the planned/estimated increase in the number of users.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0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256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User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4711" y="2191446"/>
            <a:ext cx="6400800" cy="3474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metric helps us in monitoring frequent users, compared to the 1million+ app downloads.</a:t>
            </a:r>
          </a:p>
          <a:p>
            <a:r>
              <a:rPr lang="en-US" dirty="0" smtClean="0"/>
              <a:t>User retention = Users with multiple time bookings/total number of users.</a:t>
            </a:r>
          </a:p>
          <a:p>
            <a:r>
              <a:rPr lang="en-US" dirty="0" smtClean="0"/>
              <a:t>We can bucket the “multiple time” into 2,3,4+ times. </a:t>
            </a:r>
            <a:endParaRPr lang="en-US" dirty="0"/>
          </a:p>
          <a:p>
            <a:r>
              <a:rPr lang="en-US" dirty="0" smtClean="0"/>
              <a:t>This ration would help us understanding HQ service in total as well as would be an important metric in VC funding talks.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7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3152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Duration of stay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4711" y="2149303"/>
            <a:ext cx="6400800" cy="3474720"/>
          </a:xfrm>
        </p:spPr>
        <p:txBody>
          <a:bodyPr/>
          <a:lstStyle/>
          <a:p>
            <a:r>
              <a:rPr lang="en-US" dirty="0" smtClean="0"/>
              <a:t>The spread of the duration of stay from all the bookings, including the cancellations ones would helps us in targeting HQ’s majority users.</a:t>
            </a:r>
          </a:p>
          <a:p>
            <a:r>
              <a:rPr lang="en-US" dirty="0" smtClean="0"/>
              <a:t>From the data,</a:t>
            </a:r>
            <a:r>
              <a:rPr lang="en-US" dirty="0"/>
              <a:t> </a:t>
            </a:r>
            <a:r>
              <a:rPr lang="en-US" dirty="0" smtClean="0"/>
              <a:t>we see that almost 92% of the bookings are for less than 4 days. This gives us our user base to work with and grow.</a:t>
            </a:r>
          </a:p>
          <a:p>
            <a:r>
              <a:rPr lang="en-US" dirty="0" smtClean="0"/>
              <a:t>Helps us in giving the best deals, designing sale strategies.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4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74166"/>
            <a:ext cx="6512511" cy="16296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early are the bookings made?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4711" y="2293640"/>
            <a:ext cx="6400800" cy="3474720"/>
          </a:xfrm>
        </p:spPr>
        <p:txBody>
          <a:bodyPr/>
          <a:lstStyle/>
          <a:p>
            <a:r>
              <a:rPr lang="en-US" dirty="0" smtClean="0"/>
              <a:t>From the data we see the spread of how early people book.</a:t>
            </a:r>
          </a:p>
          <a:p>
            <a:r>
              <a:rPr lang="en-US" dirty="0" smtClean="0"/>
              <a:t>HQ’s primary purpose is for last minute bookings, but from the spread, are we achieving it?</a:t>
            </a:r>
          </a:p>
          <a:p>
            <a:r>
              <a:rPr lang="en-US" dirty="0" smtClean="0"/>
              <a:t>By toggling between the days earlier allowed, we can come at an optimum advanced days allowed to book in the app/web app.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5840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61</TotalTime>
  <Words>272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Hotel Quickly </vt:lpstr>
      <vt:lpstr>Cancellation Ratio</vt:lpstr>
      <vt:lpstr>YoY change in users</vt:lpstr>
      <vt:lpstr>User retention</vt:lpstr>
      <vt:lpstr>Duration of stay</vt:lpstr>
      <vt:lpstr>How early are the bookings made?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Quickly </dc:title>
  <dc:creator>Amar W</dc:creator>
  <cp:lastModifiedBy>Amar W</cp:lastModifiedBy>
  <cp:revision>8</cp:revision>
  <dcterms:created xsi:type="dcterms:W3CDTF">2018-06-17T05:18:57Z</dcterms:created>
  <dcterms:modified xsi:type="dcterms:W3CDTF">2018-06-17T06:20:20Z</dcterms:modified>
</cp:coreProperties>
</file>