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D950AC-752E-493F-BD1B-8E62DFA2BB7A}" v="2" dt="2023-01-20T03:52:56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0E8F86-E559-4028-A8AE-A5B4990232B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59B781-D2DC-467C-829D-FC7F5A32539D}">
      <dgm:prSet phldrT="[Text]"/>
      <dgm:spPr/>
      <dgm:t>
        <a:bodyPr/>
        <a:lstStyle/>
        <a:p>
          <a:r>
            <a:rPr lang="en-US" dirty="0" err="1"/>
            <a:t>WSDLParser</a:t>
          </a:r>
          <a:r>
            <a:rPr lang="en-US" dirty="0"/>
            <a:t> to generate swagger from WSDL </a:t>
          </a:r>
        </a:p>
      </dgm:t>
    </dgm:pt>
    <dgm:pt modelId="{6E613FAA-231F-4715-94EC-687BDA985B42}" type="parTrans" cxnId="{8C4EC27D-03BD-48ED-9A21-F2768396F624}">
      <dgm:prSet/>
      <dgm:spPr/>
      <dgm:t>
        <a:bodyPr/>
        <a:lstStyle/>
        <a:p>
          <a:endParaRPr lang="en-US"/>
        </a:p>
      </dgm:t>
    </dgm:pt>
    <dgm:pt modelId="{C4DF60EC-FC1F-4580-838A-ADBD570AF775}" type="sibTrans" cxnId="{8C4EC27D-03BD-48ED-9A21-F2768396F624}">
      <dgm:prSet/>
      <dgm:spPr/>
      <dgm:t>
        <a:bodyPr/>
        <a:lstStyle/>
        <a:p>
          <a:endParaRPr lang="en-US"/>
        </a:p>
      </dgm:t>
    </dgm:pt>
    <dgm:pt modelId="{52EC490B-BB68-491A-8A29-B175DA20E1C4}">
      <dgm:prSet phldrT="[Text]"/>
      <dgm:spPr/>
      <dgm:t>
        <a:bodyPr/>
        <a:lstStyle/>
        <a:p>
          <a:r>
            <a:rPr lang="en-US" dirty="0" err="1"/>
            <a:t>OpenAPI</a:t>
          </a:r>
          <a:r>
            <a:rPr lang="en-US" dirty="0"/>
            <a:t> </a:t>
          </a:r>
          <a:r>
            <a:rPr lang="en-US" dirty="0" err="1"/>
            <a:t>codegen</a:t>
          </a:r>
          <a:r>
            <a:rPr lang="en-US" dirty="0"/>
            <a:t> plugin generates codes from swagger</a:t>
          </a:r>
        </a:p>
      </dgm:t>
    </dgm:pt>
    <dgm:pt modelId="{5C4B54E5-3727-4C24-AEBC-AAA9553DE42A}" type="parTrans" cxnId="{1979F278-4EC5-48E9-96B9-2AAD30DC80B3}">
      <dgm:prSet/>
      <dgm:spPr/>
      <dgm:t>
        <a:bodyPr/>
        <a:lstStyle/>
        <a:p>
          <a:endParaRPr lang="en-US"/>
        </a:p>
      </dgm:t>
    </dgm:pt>
    <dgm:pt modelId="{AD32051C-2535-4F3C-9086-8B5C2C7DB65F}" type="sibTrans" cxnId="{1979F278-4EC5-48E9-96B9-2AAD30DC80B3}">
      <dgm:prSet/>
      <dgm:spPr/>
      <dgm:t>
        <a:bodyPr/>
        <a:lstStyle/>
        <a:p>
          <a:endParaRPr lang="en-US"/>
        </a:p>
      </dgm:t>
    </dgm:pt>
    <dgm:pt modelId="{0D0632E9-4216-45B7-86FC-8D9FD1F5ADF3}">
      <dgm:prSet phldrT="[Text]"/>
      <dgm:spPr/>
      <dgm:t>
        <a:bodyPr/>
        <a:lstStyle/>
        <a:p>
          <a:r>
            <a:rPr lang="en-US" dirty="0" err="1"/>
            <a:t>Wsimport</a:t>
          </a:r>
          <a:r>
            <a:rPr lang="en-US" dirty="0"/>
            <a:t> plugin generates code from </a:t>
          </a:r>
          <a:r>
            <a:rPr lang="en-US" dirty="0" err="1"/>
            <a:t>from</a:t>
          </a:r>
          <a:r>
            <a:rPr lang="en-US" dirty="0"/>
            <a:t> WSDL</a:t>
          </a:r>
        </a:p>
      </dgm:t>
    </dgm:pt>
    <dgm:pt modelId="{B4D0E0B0-A53E-4527-9274-F8F9D80391EA}" type="parTrans" cxnId="{7CC59722-F354-4075-A120-5781AFFE07B6}">
      <dgm:prSet/>
      <dgm:spPr/>
      <dgm:t>
        <a:bodyPr/>
        <a:lstStyle/>
        <a:p>
          <a:endParaRPr lang="en-US"/>
        </a:p>
      </dgm:t>
    </dgm:pt>
    <dgm:pt modelId="{7B20D87D-CF0E-40EE-A8F0-DCE0AC04CE20}" type="sibTrans" cxnId="{7CC59722-F354-4075-A120-5781AFFE07B6}">
      <dgm:prSet/>
      <dgm:spPr/>
      <dgm:t>
        <a:bodyPr/>
        <a:lstStyle/>
        <a:p>
          <a:endParaRPr lang="en-US"/>
        </a:p>
      </dgm:t>
    </dgm:pt>
    <dgm:pt modelId="{036A6C92-11AA-4853-B045-112DFBF30997}">
      <dgm:prSet phldrT="[Text]"/>
      <dgm:spPr/>
      <dgm:t>
        <a:bodyPr/>
        <a:lstStyle/>
        <a:p>
          <a:r>
            <a:rPr lang="en-US" dirty="0"/>
            <a:t>Few more library added to convert into Spring Boot application</a:t>
          </a:r>
        </a:p>
      </dgm:t>
    </dgm:pt>
    <dgm:pt modelId="{1BD9FCBC-593F-49BD-BA9C-F1E0B28CA4E7}" type="parTrans" cxnId="{35371A33-51EC-4245-B84E-A9AA2A32A6FC}">
      <dgm:prSet/>
      <dgm:spPr/>
      <dgm:t>
        <a:bodyPr/>
        <a:lstStyle/>
        <a:p>
          <a:endParaRPr lang="en-US"/>
        </a:p>
      </dgm:t>
    </dgm:pt>
    <dgm:pt modelId="{F8A089EF-53CF-4F4B-8456-B5CD1BF9CFA9}" type="sibTrans" cxnId="{35371A33-51EC-4245-B84E-A9AA2A32A6FC}">
      <dgm:prSet/>
      <dgm:spPr/>
      <dgm:t>
        <a:bodyPr/>
        <a:lstStyle/>
        <a:p>
          <a:endParaRPr lang="en-US"/>
        </a:p>
      </dgm:t>
    </dgm:pt>
    <dgm:pt modelId="{58E451C3-DDB4-4C15-86BE-90B8A85C2B32}">
      <dgm:prSet phldrT="[Text]"/>
      <dgm:spPr/>
      <dgm:t>
        <a:bodyPr/>
        <a:lstStyle/>
        <a:p>
          <a:r>
            <a:rPr lang="en-US" dirty="0"/>
            <a:t>Link code generated from swagger and WSDL</a:t>
          </a:r>
        </a:p>
      </dgm:t>
    </dgm:pt>
    <dgm:pt modelId="{8D923C5E-B8D8-4761-9EDD-92053FBE750E}" type="parTrans" cxnId="{1ACABA3C-FDAA-47DA-907E-ADAC515A0992}">
      <dgm:prSet/>
      <dgm:spPr/>
      <dgm:t>
        <a:bodyPr/>
        <a:lstStyle/>
        <a:p>
          <a:endParaRPr lang="en-US"/>
        </a:p>
      </dgm:t>
    </dgm:pt>
    <dgm:pt modelId="{884706E0-4F99-464C-8003-1E1C9B8F78BF}" type="sibTrans" cxnId="{1ACABA3C-FDAA-47DA-907E-ADAC515A0992}">
      <dgm:prSet/>
      <dgm:spPr/>
      <dgm:t>
        <a:bodyPr/>
        <a:lstStyle/>
        <a:p>
          <a:endParaRPr lang="en-US"/>
        </a:p>
      </dgm:t>
    </dgm:pt>
    <dgm:pt modelId="{5A653ADA-8CE3-496C-A3CD-DF9A6150751E}" type="pres">
      <dgm:prSet presAssocID="{360E8F86-E559-4028-A8AE-A5B4990232B2}" presName="Name0" presStyleCnt="0">
        <dgm:presLayoutVars>
          <dgm:chMax val="7"/>
          <dgm:chPref val="7"/>
          <dgm:dir/>
        </dgm:presLayoutVars>
      </dgm:prSet>
      <dgm:spPr/>
    </dgm:pt>
    <dgm:pt modelId="{ADDA0DD5-66CB-4174-AE1D-FB4ED2B1EED6}" type="pres">
      <dgm:prSet presAssocID="{360E8F86-E559-4028-A8AE-A5B4990232B2}" presName="Name1" presStyleCnt="0"/>
      <dgm:spPr/>
    </dgm:pt>
    <dgm:pt modelId="{93CD7904-FC70-4815-9D71-2E187BB14E02}" type="pres">
      <dgm:prSet presAssocID="{360E8F86-E559-4028-A8AE-A5B4990232B2}" presName="cycle" presStyleCnt="0"/>
      <dgm:spPr/>
    </dgm:pt>
    <dgm:pt modelId="{715F5D39-0C32-441C-BB68-915A44C17797}" type="pres">
      <dgm:prSet presAssocID="{360E8F86-E559-4028-A8AE-A5B4990232B2}" presName="srcNode" presStyleLbl="node1" presStyleIdx="0" presStyleCnt="5"/>
      <dgm:spPr/>
    </dgm:pt>
    <dgm:pt modelId="{225EC25C-6718-4ABC-B975-2721AB963795}" type="pres">
      <dgm:prSet presAssocID="{360E8F86-E559-4028-A8AE-A5B4990232B2}" presName="conn" presStyleLbl="parChTrans1D2" presStyleIdx="0" presStyleCnt="1"/>
      <dgm:spPr/>
    </dgm:pt>
    <dgm:pt modelId="{98D45FC3-6081-4D56-8BE8-26448790562D}" type="pres">
      <dgm:prSet presAssocID="{360E8F86-E559-4028-A8AE-A5B4990232B2}" presName="extraNode" presStyleLbl="node1" presStyleIdx="0" presStyleCnt="5"/>
      <dgm:spPr/>
    </dgm:pt>
    <dgm:pt modelId="{F9C1AC3D-A0F8-4CE9-9B26-4687E1C820AD}" type="pres">
      <dgm:prSet presAssocID="{360E8F86-E559-4028-A8AE-A5B4990232B2}" presName="dstNode" presStyleLbl="node1" presStyleIdx="0" presStyleCnt="5"/>
      <dgm:spPr/>
    </dgm:pt>
    <dgm:pt modelId="{0C60023C-4656-4609-BEE1-31264935E5B1}" type="pres">
      <dgm:prSet presAssocID="{1F59B781-D2DC-467C-829D-FC7F5A32539D}" presName="text_1" presStyleLbl="node1" presStyleIdx="0" presStyleCnt="5">
        <dgm:presLayoutVars>
          <dgm:bulletEnabled val="1"/>
        </dgm:presLayoutVars>
      </dgm:prSet>
      <dgm:spPr/>
    </dgm:pt>
    <dgm:pt modelId="{417EEE52-1152-41FC-8CC5-02EFD0D3F54A}" type="pres">
      <dgm:prSet presAssocID="{1F59B781-D2DC-467C-829D-FC7F5A32539D}" presName="accent_1" presStyleCnt="0"/>
      <dgm:spPr/>
    </dgm:pt>
    <dgm:pt modelId="{3F59E6A0-E1B5-43A4-A1E8-92F58EA407BB}" type="pres">
      <dgm:prSet presAssocID="{1F59B781-D2DC-467C-829D-FC7F5A32539D}" presName="accentRepeatNode" presStyleLbl="solidFgAcc1" presStyleIdx="0" presStyleCnt="5"/>
      <dgm:spPr/>
    </dgm:pt>
    <dgm:pt modelId="{FE4AA068-5B1A-42A2-B79D-00C879E4930F}" type="pres">
      <dgm:prSet presAssocID="{52EC490B-BB68-491A-8A29-B175DA20E1C4}" presName="text_2" presStyleLbl="node1" presStyleIdx="1" presStyleCnt="5">
        <dgm:presLayoutVars>
          <dgm:bulletEnabled val="1"/>
        </dgm:presLayoutVars>
      </dgm:prSet>
      <dgm:spPr/>
    </dgm:pt>
    <dgm:pt modelId="{378E2906-3E60-4F9A-8F12-4941DE6B11A8}" type="pres">
      <dgm:prSet presAssocID="{52EC490B-BB68-491A-8A29-B175DA20E1C4}" presName="accent_2" presStyleCnt="0"/>
      <dgm:spPr/>
    </dgm:pt>
    <dgm:pt modelId="{07E5D51A-9906-460C-A39E-52D564F85B73}" type="pres">
      <dgm:prSet presAssocID="{52EC490B-BB68-491A-8A29-B175DA20E1C4}" presName="accentRepeatNode" presStyleLbl="solidFgAcc1" presStyleIdx="1" presStyleCnt="5"/>
      <dgm:spPr/>
    </dgm:pt>
    <dgm:pt modelId="{221DE770-0126-4561-81AC-EA8F01334F8C}" type="pres">
      <dgm:prSet presAssocID="{0D0632E9-4216-45B7-86FC-8D9FD1F5ADF3}" presName="text_3" presStyleLbl="node1" presStyleIdx="2" presStyleCnt="5">
        <dgm:presLayoutVars>
          <dgm:bulletEnabled val="1"/>
        </dgm:presLayoutVars>
      </dgm:prSet>
      <dgm:spPr/>
    </dgm:pt>
    <dgm:pt modelId="{4F4D2B0F-5D00-45DF-B69C-7C14B07595AD}" type="pres">
      <dgm:prSet presAssocID="{0D0632E9-4216-45B7-86FC-8D9FD1F5ADF3}" presName="accent_3" presStyleCnt="0"/>
      <dgm:spPr/>
    </dgm:pt>
    <dgm:pt modelId="{96CF00AC-AEDB-40C9-9F59-A460D307BBA7}" type="pres">
      <dgm:prSet presAssocID="{0D0632E9-4216-45B7-86FC-8D9FD1F5ADF3}" presName="accentRepeatNode" presStyleLbl="solidFgAcc1" presStyleIdx="2" presStyleCnt="5"/>
      <dgm:spPr/>
    </dgm:pt>
    <dgm:pt modelId="{90539335-A687-4CF0-9095-5421E42C239A}" type="pres">
      <dgm:prSet presAssocID="{58E451C3-DDB4-4C15-86BE-90B8A85C2B32}" presName="text_4" presStyleLbl="node1" presStyleIdx="3" presStyleCnt="5">
        <dgm:presLayoutVars>
          <dgm:bulletEnabled val="1"/>
        </dgm:presLayoutVars>
      </dgm:prSet>
      <dgm:spPr/>
    </dgm:pt>
    <dgm:pt modelId="{98D5E58B-D91F-4524-B12C-D6C6EA81FEB3}" type="pres">
      <dgm:prSet presAssocID="{58E451C3-DDB4-4C15-86BE-90B8A85C2B32}" presName="accent_4" presStyleCnt="0"/>
      <dgm:spPr/>
    </dgm:pt>
    <dgm:pt modelId="{5BA157CC-1660-4938-A209-15A47FB5633A}" type="pres">
      <dgm:prSet presAssocID="{58E451C3-DDB4-4C15-86BE-90B8A85C2B32}" presName="accentRepeatNode" presStyleLbl="solidFgAcc1" presStyleIdx="3" presStyleCnt="5"/>
      <dgm:spPr/>
    </dgm:pt>
    <dgm:pt modelId="{045DDD73-976B-4A1B-BB7A-29B69F1F26EC}" type="pres">
      <dgm:prSet presAssocID="{036A6C92-11AA-4853-B045-112DFBF30997}" presName="text_5" presStyleLbl="node1" presStyleIdx="4" presStyleCnt="5">
        <dgm:presLayoutVars>
          <dgm:bulletEnabled val="1"/>
        </dgm:presLayoutVars>
      </dgm:prSet>
      <dgm:spPr/>
    </dgm:pt>
    <dgm:pt modelId="{C435B16A-6D90-4360-AFDA-82C4681527EC}" type="pres">
      <dgm:prSet presAssocID="{036A6C92-11AA-4853-B045-112DFBF30997}" presName="accent_5" presStyleCnt="0"/>
      <dgm:spPr/>
    </dgm:pt>
    <dgm:pt modelId="{60F70D60-0EB1-4C11-A8C0-CBE47CC749DA}" type="pres">
      <dgm:prSet presAssocID="{036A6C92-11AA-4853-B045-112DFBF30997}" presName="accentRepeatNode" presStyleLbl="solidFgAcc1" presStyleIdx="4" presStyleCnt="5"/>
      <dgm:spPr/>
    </dgm:pt>
  </dgm:ptLst>
  <dgm:cxnLst>
    <dgm:cxn modelId="{3A3EFA0B-40E3-48A0-B81F-790962842B98}" type="presOf" srcId="{1F59B781-D2DC-467C-829D-FC7F5A32539D}" destId="{0C60023C-4656-4609-BEE1-31264935E5B1}" srcOrd="0" destOrd="0" presId="urn:microsoft.com/office/officeart/2008/layout/VerticalCurvedList"/>
    <dgm:cxn modelId="{BFDEF712-D991-440C-820C-A80A8EE47B67}" type="presOf" srcId="{036A6C92-11AA-4853-B045-112DFBF30997}" destId="{045DDD73-976B-4A1B-BB7A-29B69F1F26EC}" srcOrd="0" destOrd="0" presId="urn:microsoft.com/office/officeart/2008/layout/VerticalCurvedList"/>
    <dgm:cxn modelId="{7CC59722-F354-4075-A120-5781AFFE07B6}" srcId="{360E8F86-E559-4028-A8AE-A5B4990232B2}" destId="{0D0632E9-4216-45B7-86FC-8D9FD1F5ADF3}" srcOrd="2" destOrd="0" parTransId="{B4D0E0B0-A53E-4527-9274-F8F9D80391EA}" sibTransId="{7B20D87D-CF0E-40EE-A8F0-DCE0AC04CE20}"/>
    <dgm:cxn modelId="{35371A33-51EC-4245-B84E-A9AA2A32A6FC}" srcId="{360E8F86-E559-4028-A8AE-A5B4990232B2}" destId="{036A6C92-11AA-4853-B045-112DFBF30997}" srcOrd="4" destOrd="0" parTransId="{1BD9FCBC-593F-49BD-BA9C-F1E0B28CA4E7}" sibTransId="{F8A089EF-53CF-4F4B-8456-B5CD1BF9CFA9}"/>
    <dgm:cxn modelId="{1ACABA3C-FDAA-47DA-907E-ADAC515A0992}" srcId="{360E8F86-E559-4028-A8AE-A5B4990232B2}" destId="{58E451C3-DDB4-4C15-86BE-90B8A85C2B32}" srcOrd="3" destOrd="0" parTransId="{8D923C5E-B8D8-4761-9EDD-92053FBE750E}" sibTransId="{884706E0-4F99-464C-8003-1E1C9B8F78BF}"/>
    <dgm:cxn modelId="{1C30EC4D-7920-460D-A91D-49BAEAD7C0FF}" type="presOf" srcId="{C4DF60EC-FC1F-4580-838A-ADBD570AF775}" destId="{225EC25C-6718-4ABC-B975-2721AB963795}" srcOrd="0" destOrd="0" presId="urn:microsoft.com/office/officeart/2008/layout/VerticalCurvedList"/>
    <dgm:cxn modelId="{31AEEB73-0822-4691-8AF5-FB5FAA295F8D}" type="presOf" srcId="{360E8F86-E559-4028-A8AE-A5B4990232B2}" destId="{5A653ADA-8CE3-496C-A3CD-DF9A6150751E}" srcOrd="0" destOrd="0" presId="urn:microsoft.com/office/officeart/2008/layout/VerticalCurvedList"/>
    <dgm:cxn modelId="{9092C876-2FA1-4DE6-99E9-C08690C6BB2B}" type="presOf" srcId="{52EC490B-BB68-491A-8A29-B175DA20E1C4}" destId="{FE4AA068-5B1A-42A2-B79D-00C879E4930F}" srcOrd="0" destOrd="0" presId="urn:microsoft.com/office/officeart/2008/layout/VerticalCurvedList"/>
    <dgm:cxn modelId="{1979F278-4EC5-48E9-96B9-2AAD30DC80B3}" srcId="{360E8F86-E559-4028-A8AE-A5B4990232B2}" destId="{52EC490B-BB68-491A-8A29-B175DA20E1C4}" srcOrd="1" destOrd="0" parTransId="{5C4B54E5-3727-4C24-AEBC-AAA9553DE42A}" sibTransId="{AD32051C-2535-4F3C-9086-8B5C2C7DB65F}"/>
    <dgm:cxn modelId="{8C4EC27D-03BD-48ED-9A21-F2768396F624}" srcId="{360E8F86-E559-4028-A8AE-A5B4990232B2}" destId="{1F59B781-D2DC-467C-829D-FC7F5A32539D}" srcOrd="0" destOrd="0" parTransId="{6E613FAA-231F-4715-94EC-687BDA985B42}" sibTransId="{C4DF60EC-FC1F-4580-838A-ADBD570AF775}"/>
    <dgm:cxn modelId="{61015AB0-70E8-4173-8680-06A9F3E2E77C}" type="presOf" srcId="{0D0632E9-4216-45B7-86FC-8D9FD1F5ADF3}" destId="{221DE770-0126-4561-81AC-EA8F01334F8C}" srcOrd="0" destOrd="0" presId="urn:microsoft.com/office/officeart/2008/layout/VerticalCurvedList"/>
    <dgm:cxn modelId="{95E20AC2-04CC-4C00-A9AE-2F770675EC5F}" type="presOf" srcId="{58E451C3-DDB4-4C15-86BE-90B8A85C2B32}" destId="{90539335-A687-4CF0-9095-5421E42C239A}" srcOrd="0" destOrd="0" presId="urn:microsoft.com/office/officeart/2008/layout/VerticalCurvedList"/>
    <dgm:cxn modelId="{1DFAB23F-4E13-469E-A87C-2DA5881B5642}" type="presParOf" srcId="{5A653ADA-8CE3-496C-A3CD-DF9A6150751E}" destId="{ADDA0DD5-66CB-4174-AE1D-FB4ED2B1EED6}" srcOrd="0" destOrd="0" presId="urn:microsoft.com/office/officeart/2008/layout/VerticalCurvedList"/>
    <dgm:cxn modelId="{447B3DD9-D814-46BA-A9F2-D9C58D5BD6A4}" type="presParOf" srcId="{ADDA0DD5-66CB-4174-AE1D-FB4ED2B1EED6}" destId="{93CD7904-FC70-4815-9D71-2E187BB14E02}" srcOrd="0" destOrd="0" presId="urn:microsoft.com/office/officeart/2008/layout/VerticalCurvedList"/>
    <dgm:cxn modelId="{12BB2ADF-2CF3-4C44-8B85-495D0FFF93D8}" type="presParOf" srcId="{93CD7904-FC70-4815-9D71-2E187BB14E02}" destId="{715F5D39-0C32-441C-BB68-915A44C17797}" srcOrd="0" destOrd="0" presId="urn:microsoft.com/office/officeart/2008/layout/VerticalCurvedList"/>
    <dgm:cxn modelId="{C40AEA4D-B235-4F20-BD1A-BA2B71B6F525}" type="presParOf" srcId="{93CD7904-FC70-4815-9D71-2E187BB14E02}" destId="{225EC25C-6718-4ABC-B975-2721AB963795}" srcOrd="1" destOrd="0" presId="urn:microsoft.com/office/officeart/2008/layout/VerticalCurvedList"/>
    <dgm:cxn modelId="{4190C496-A1B0-4FC5-A43B-96DFFDD89EE6}" type="presParOf" srcId="{93CD7904-FC70-4815-9D71-2E187BB14E02}" destId="{98D45FC3-6081-4D56-8BE8-26448790562D}" srcOrd="2" destOrd="0" presId="urn:microsoft.com/office/officeart/2008/layout/VerticalCurvedList"/>
    <dgm:cxn modelId="{BAB8B9A7-00CE-49F3-B2B6-D188E06B21BD}" type="presParOf" srcId="{93CD7904-FC70-4815-9D71-2E187BB14E02}" destId="{F9C1AC3D-A0F8-4CE9-9B26-4687E1C820AD}" srcOrd="3" destOrd="0" presId="urn:microsoft.com/office/officeart/2008/layout/VerticalCurvedList"/>
    <dgm:cxn modelId="{8BBDA492-4FEF-4A1A-86D9-C15556E742AA}" type="presParOf" srcId="{ADDA0DD5-66CB-4174-AE1D-FB4ED2B1EED6}" destId="{0C60023C-4656-4609-BEE1-31264935E5B1}" srcOrd="1" destOrd="0" presId="urn:microsoft.com/office/officeart/2008/layout/VerticalCurvedList"/>
    <dgm:cxn modelId="{9E574F62-5B6E-470C-8DDF-3AF5F3492438}" type="presParOf" srcId="{ADDA0DD5-66CB-4174-AE1D-FB4ED2B1EED6}" destId="{417EEE52-1152-41FC-8CC5-02EFD0D3F54A}" srcOrd="2" destOrd="0" presId="urn:microsoft.com/office/officeart/2008/layout/VerticalCurvedList"/>
    <dgm:cxn modelId="{3676D598-4D6F-4D23-BF68-2778DDDB62E8}" type="presParOf" srcId="{417EEE52-1152-41FC-8CC5-02EFD0D3F54A}" destId="{3F59E6A0-E1B5-43A4-A1E8-92F58EA407BB}" srcOrd="0" destOrd="0" presId="urn:microsoft.com/office/officeart/2008/layout/VerticalCurvedList"/>
    <dgm:cxn modelId="{B133BCC2-F3EF-4039-84E0-AA29692AF72C}" type="presParOf" srcId="{ADDA0DD5-66CB-4174-AE1D-FB4ED2B1EED6}" destId="{FE4AA068-5B1A-42A2-B79D-00C879E4930F}" srcOrd="3" destOrd="0" presId="urn:microsoft.com/office/officeart/2008/layout/VerticalCurvedList"/>
    <dgm:cxn modelId="{A04BC199-A15A-422F-82D1-2575E958F261}" type="presParOf" srcId="{ADDA0DD5-66CB-4174-AE1D-FB4ED2B1EED6}" destId="{378E2906-3E60-4F9A-8F12-4941DE6B11A8}" srcOrd="4" destOrd="0" presId="urn:microsoft.com/office/officeart/2008/layout/VerticalCurvedList"/>
    <dgm:cxn modelId="{5FDE2B49-2D9C-4156-833C-1EA620EA558A}" type="presParOf" srcId="{378E2906-3E60-4F9A-8F12-4941DE6B11A8}" destId="{07E5D51A-9906-460C-A39E-52D564F85B73}" srcOrd="0" destOrd="0" presId="urn:microsoft.com/office/officeart/2008/layout/VerticalCurvedList"/>
    <dgm:cxn modelId="{E4E67A30-AB1E-42B8-9549-2E67A7F18BDD}" type="presParOf" srcId="{ADDA0DD5-66CB-4174-AE1D-FB4ED2B1EED6}" destId="{221DE770-0126-4561-81AC-EA8F01334F8C}" srcOrd="5" destOrd="0" presId="urn:microsoft.com/office/officeart/2008/layout/VerticalCurvedList"/>
    <dgm:cxn modelId="{7FC4FFC0-4056-4CB8-948F-EE504A61E5C6}" type="presParOf" srcId="{ADDA0DD5-66CB-4174-AE1D-FB4ED2B1EED6}" destId="{4F4D2B0F-5D00-45DF-B69C-7C14B07595AD}" srcOrd="6" destOrd="0" presId="urn:microsoft.com/office/officeart/2008/layout/VerticalCurvedList"/>
    <dgm:cxn modelId="{0ECBBA29-1E47-49E9-8ADE-699569A8C14F}" type="presParOf" srcId="{4F4D2B0F-5D00-45DF-B69C-7C14B07595AD}" destId="{96CF00AC-AEDB-40C9-9F59-A460D307BBA7}" srcOrd="0" destOrd="0" presId="urn:microsoft.com/office/officeart/2008/layout/VerticalCurvedList"/>
    <dgm:cxn modelId="{132C7761-B205-40F6-A675-10198284EBCC}" type="presParOf" srcId="{ADDA0DD5-66CB-4174-AE1D-FB4ED2B1EED6}" destId="{90539335-A687-4CF0-9095-5421E42C239A}" srcOrd="7" destOrd="0" presId="urn:microsoft.com/office/officeart/2008/layout/VerticalCurvedList"/>
    <dgm:cxn modelId="{8A55EB9D-390F-4AC6-B3F7-6C9316EDB5BE}" type="presParOf" srcId="{ADDA0DD5-66CB-4174-AE1D-FB4ED2B1EED6}" destId="{98D5E58B-D91F-4524-B12C-D6C6EA81FEB3}" srcOrd="8" destOrd="0" presId="urn:microsoft.com/office/officeart/2008/layout/VerticalCurvedList"/>
    <dgm:cxn modelId="{51EF249F-C2B0-42D6-A092-71E5215B9DC9}" type="presParOf" srcId="{98D5E58B-D91F-4524-B12C-D6C6EA81FEB3}" destId="{5BA157CC-1660-4938-A209-15A47FB5633A}" srcOrd="0" destOrd="0" presId="urn:microsoft.com/office/officeart/2008/layout/VerticalCurvedList"/>
    <dgm:cxn modelId="{7E8BB299-BAA3-4C92-929F-0F75A0004677}" type="presParOf" srcId="{ADDA0DD5-66CB-4174-AE1D-FB4ED2B1EED6}" destId="{045DDD73-976B-4A1B-BB7A-29B69F1F26EC}" srcOrd="9" destOrd="0" presId="urn:microsoft.com/office/officeart/2008/layout/VerticalCurvedList"/>
    <dgm:cxn modelId="{1E9EFFCC-078A-47BD-89B9-B018B067CF8E}" type="presParOf" srcId="{ADDA0DD5-66CB-4174-AE1D-FB4ED2B1EED6}" destId="{C435B16A-6D90-4360-AFDA-82C4681527EC}" srcOrd="10" destOrd="0" presId="urn:microsoft.com/office/officeart/2008/layout/VerticalCurvedList"/>
    <dgm:cxn modelId="{ED5B513D-A756-48FF-885E-8AB086957F81}" type="presParOf" srcId="{C435B16A-6D90-4360-AFDA-82C4681527EC}" destId="{60F70D60-0EB1-4C11-A8C0-CBE47CC749D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EC25C-6718-4ABC-B975-2721AB963795}">
      <dsp:nvSpPr>
        <dsp:cNvPr id="0" name=""/>
        <dsp:cNvSpPr/>
      </dsp:nvSpPr>
      <dsp:spPr>
        <a:xfrm>
          <a:off x="-5155501" y="-789720"/>
          <a:ext cx="6139440" cy="6139440"/>
        </a:xfrm>
        <a:prstGeom prst="blockArc">
          <a:avLst>
            <a:gd name="adj1" fmla="val 18900000"/>
            <a:gd name="adj2" fmla="val 2700000"/>
            <a:gd name="adj3" fmla="val 352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60023C-4656-4609-BEE1-31264935E5B1}">
      <dsp:nvSpPr>
        <dsp:cNvPr id="0" name=""/>
        <dsp:cNvSpPr/>
      </dsp:nvSpPr>
      <dsp:spPr>
        <a:xfrm>
          <a:off x="430371" y="284908"/>
          <a:ext cx="6197189" cy="570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582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WSDLParser</a:t>
          </a:r>
          <a:r>
            <a:rPr lang="en-US" sz="1700" kern="1200" dirty="0"/>
            <a:t> to generate swagger from WSDL </a:t>
          </a:r>
        </a:p>
      </dsp:txBody>
      <dsp:txXfrm>
        <a:off x="430371" y="284908"/>
        <a:ext cx="6197189" cy="570182"/>
      </dsp:txXfrm>
    </dsp:sp>
    <dsp:sp modelId="{3F59E6A0-E1B5-43A4-A1E8-92F58EA407BB}">
      <dsp:nvSpPr>
        <dsp:cNvPr id="0" name=""/>
        <dsp:cNvSpPr/>
      </dsp:nvSpPr>
      <dsp:spPr>
        <a:xfrm>
          <a:off x="74007" y="213636"/>
          <a:ext cx="712728" cy="7127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4AA068-5B1A-42A2-B79D-00C879E4930F}">
      <dsp:nvSpPr>
        <dsp:cNvPr id="0" name=""/>
        <dsp:cNvSpPr/>
      </dsp:nvSpPr>
      <dsp:spPr>
        <a:xfrm>
          <a:off x="838947" y="1139908"/>
          <a:ext cx="5788613" cy="570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582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OpenAPI</a:t>
          </a:r>
          <a:r>
            <a:rPr lang="en-US" sz="1700" kern="1200" dirty="0"/>
            <a:t> </a:t>
          </a:r>
          <a:r>
            <a:rPr lang="en-US" sz="1700" kern="1200" dirty="0" err="1"/>
            <a:t>codegen</a:t>
          </a:r>
          <a:r>
            <a:rPr lang="en-US" sz="1700" kern="1200" dirty="0"/>
            <a:t> plugin generates codes from swagger</a:t>
          </a:r>
        </a:p>
      </dsp:txBody>
      <dsp:txXfrm>
        <a:off x="838947" y="1139908"/>
        <a:ext cx="5788613" cy="570182"/>
      </dsp:txXfrm>
    </dsp:sp>
    <dsp:sp modelId="{07E5D51A-9906-460C-A39E-52D564F85B73}">
      <dsp:nvSpPr>
        <dsp:cNvPr id="0" name=""/>
        <dsp:cNvSpPr/>
      </dsp:nvSpPr>
      <dsp:spPr>
        <a:xfrm>
          <a:off x="482583" y="1068636"/>
          <a:ext cx="712728" cy="7127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1DE770-0126-4561-81AC-EA8F01334F8C}">
      <dsp:nvSpPr>
        <dsp:cNvPr id="0" name=""/>
        <dsp:cNvSpPr/>
      </dsp:nvSpPr>
      <dsp:spPr>
        <a:xfrm>
          <a:off x="964347" y="1994908"/>
          <a:ext cx="5663213" cy="570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582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Wsimport</a:t>
          </a:r>
          <a:r>
            <a:rPr lang="en-US" sz="1700" kern="1200" dirty="0"/>
            <a:t> plugin generates code from </a:t>
          </a:r>
          <a:r>
            <a:rPr lang="en-US" sz="1700" kern="1200" dirty="0" err="1"/>
            <a:t>from</a:t>
          </a:r>
          <a:r>
            <a:rPr lang="en-US" sz="1700" kern="1200" dirty="0"/>
            <a:t> WSDL</a:t>
          </a:r>
        </a:p>
      </dsp:txBody>
      <dsp:txXfrm>
        <a:off x="964347" y="1994908"/>
        <a:ext cx="5663213" cy="570182"/>
      </dsp:txXfrm>
    </dsp:sp>
    <dsp:sp modelId="{96CF00AC-AEDB-40C9-9F59-A460D307BBA7}">
      <dsp:nvSpPr>
        <dsp:cNvPr id="0" name=""/>
        <dsp:cNvSpPr/>
      </dsp:nvSpPr>
      <dsp:spPr>
        <a:xfrm>
          <a:off x="607983" y="1923636"/>
          <a:ext cx="712728" cy="7127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539335-A687-4CF0-9095-5421E42C239A}">
      <dsp:nvSpPr>
        <dsp:cNvPr id="0" name=""/>
        <dsp:cNvSpPr/>
      </dsp:nvSpPr>
      <dsp:spPr>
        <a:xfrm>
          <a:off x="838947" y="2849908"/>
          <a:ext cx="5788613" cy="570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582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Link code generated from swagger and WSDL</a:t>
          </a:r>
        </a:p>
      </dsp:txBody>
      <dsp:txXfrm>
        <a:off x="838947" y="2849908"/>
        <a:ext cx="5788613" cy="570182"/>
      </dsp:txXfrm>
    </dsp:sp>
    <dsp:sp modelId="{5BA157CC-1660-4938-A209-15A47FB5633A}">
      <dsp:nvSpPr>
        <dsp:cNvPr id="0" name=""/>
        <dsp:cNvSpPr/>
      </dsp:nvSpPr>
      <dsp:spPr>
        <a:xfrm>
          <a:off x="482583" y="2778636"/>
          <a:ext cx="712728" cy="7127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5DDD73-976B-4A1B-BB7A-29B69F1F26EC}">
      <dsp:nvSpPr>
        <dsp:cNvPr id="0" name=""/>
        <dsp:cNvSpPr/>
      </dsp:nvSpPr>
      <dsp:spPr>
        <a:xfrm>
          <a:off x="430371" y="3704908"/>
          <a:ext cx="6197189" cy="570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582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Few more library added to convert into Spring Boot application</a:t>
          </a:r>
        </a:p>
      </dsp:txBody>
      <dsp:txXfrm>
        <a:off x="430371" y="3704908"/>
        <a:ext cx="6197189" cy="570182"/>
      </dsp:txXfrm>
    </dsp:sp>
    <dsp:sp modelId="{60F70D60-0EB1-4C11-A8C0-CBE47CC749DA}">
      <dsp:nvSpPr>
        <dsp:cNvPr id="0" name=""/>
        <dsp:cNvSpPr/>
      </dsp:nvSpPr>
      <dsp:spPr>
        <a:xfrm>
          <a:off x="74007" y="3633636"/>
          <a:ext cx="712728" cy="7127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37EA-3B2A-4AF2-B6D7-5A2E4CE6C89D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F7B0-3648-433C-AE04-6727D70C831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84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37EA-3B2A-4AF2-B6D7-5A2E4CE6C89D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F7B0-3648-433C-AE04-6727D70C8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2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37EA-3B2A-4AF2-B6D7-5A2E4CE6C89D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F7B0-3648-433C-AE04-6727D70C8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0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37EA-3B2A-4AF2-B6D7-5A2E4CE6C89D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F7B0-3648-433C-AE04-6727D70C8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3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37EA-3B2A-4AF2-B6D7-5A2E4CE6C89D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F7B0-3648-433C-AE04-6727D70C831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19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37EA-3B2A-4AF2-B6D7-5A2E4CE6C89D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F7B0-3648-433C-AE04-6727D70C8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1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37EA-3B2A-4AF2-B6D7-5A2E4CE6C89D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F7B0-3648-433C-AE04-6727D70C8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1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37EA-3B2A-4AF2-B6D7-5A2E4CE6C89D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F7B0-3648-433C-AE04-6727D70C8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0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37EA-3B2A-4AF2-B6D7-5A2E4CE6C89D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F7B0-3648-433C-AE04-6727D70C8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8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1BA37EA-3B2A-4AF2-B6D7-5A2E4CE6C89D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A7F7B0-3648-433C-AE04-6727D70C8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2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37EA-3B2A-4AF2-B6D7-5A2E4CE6C89D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F7B0-3648-433C-AE04-6727D70C8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4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1BA37EA-3B2A-4AF2-B6D7-5A2E4CE6C89D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A7F7B0-3648-433C-AE04-6727D70C831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70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utersciencewiki.org/index.php/API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108F4-A650-4BE9-9AEB-7E0DB82FA6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SOAP2Rest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45E2FE-7877-40A0-B3A2-93ECDE03B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545750"/>
          </a:xfrm>
        </p:spPr>
        <p:txBody>
          <a:bodyPr/>
          <a:lstStyle/>
          <a:p>
            <a:r>
              <a:rPr lang="en-US" dirty="0"/>
              <a:t>Automation of API conversion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11634BA-4DE6-4CE1-A103-29C8000B7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67237" y="330062"/>
            <a:ext cx="3057525" cy="2381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4B6A07-929C-4106-9A59-A9DF3F48DF11}"/>
              </a:ext>
            </a:extLst>
          </p:cNvPr>
          <p:cNvSpPr txBox="1"/>
          <p:nvPr/>
        </p:nvSpPr>
        <p:spPr>
          <a:xfrm>
            <a:off x="1097280" y="5255812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Nirali Patel, Chandan Singh, Amarjeet Kumar</a:t>
            </a:r>
          </a:p>
        </p:txBody>
      </p:sp>
    </p:spTree>
    <p:extLst>
      <p:ext uri="{BB962C8B-B14F-4D97-AF65-F5344CB8AC3E}">
        <p14:creationId xmlns:p14="http://schemas.microsoft.com/office/powerpoint/2010/main" val="400673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E0D7B-641A-48A5-BCBF-DC2E3EE55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5091779"/>
          </a:xfrm>
        </p:spPr>
        <p:txBody>
          <a:bodyPr>
            <a:normAutofit/>
          </a:bodyPr>
          <a:lstStyle/>
          <a:p>
            <a:r>
              <a:rPr lang="en-US" dirty="0"/>
              <a:t>Create a tool that will help convert SOAP to Rest API protocol which will support single commit, security, exception management, idempotency …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2FB75F-E8E8-436F-8FE3-F77606480F19}"/>
              </a:ext>
            </a:extLst>
          </p:cNvPr>
          <p:cNvSpPr txBox="1"/>
          <p:nvPr/>
        </p:nvSpPr>
        <p:spPr>
          <a:xfrm>
            <a:off x="973394" y="601098"/>
            <a:ext cx="10019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4195866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A01A-9C7C-4CA1-A7CF-B8F88824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352" y="0"/>
            <a:ext cx="10058400" cy="1133061"/>
          </a:xfrm>
        </p:spPr>
        <p:txBody>
          <a:bodyPr/>
          <a:lstStyle/>
          <a:p>
            <a:r>
              <a:rPr lang="en-US" dirty="0"/>
              <a:t>Solution diagram: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686B83-5B89-40A2-A2B1-8FA062EB3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680" y="2008918"/>
            <a:ext cx="7828567" cy="432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42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7509-651D-4180-A71A-A22B12194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77078"/>
            <a:ext cx="10058400" cy="725378"/>
          </a:xfrm>
        </p:spPr>
        <p:txBody>
          <a:bodyPr/>
          <a:lstStyle/>
          <a:p>
            <a:r>
              <a:rPr lang="en-US" dirty="0"/>
              <a:t>Steps :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D0DC3D0-E57D-45B2-8AC2-788B07CFDD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581011"/>
              </p:ext>
            </p:extLst>
          </p:nvPr>
        </p:nvGraphicFramePr>
        <p:xfrm>
          <a:off x="2302345" y="1522749"/>
          <a:ext cx="6690581" cy="45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621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ECA8-7D3F-4842-8752-58967A26A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628" y="2535831"/>
            <a:ext cx="3320332" cy="1325563"/>
          </a:xfrm>
        </p:spPr>
        <p:txBody>
          <a:bodyPr/>
          <a:lstStyle/>
          <a:p>
            <a:r>
              <a:rPr lang="en-US" dirty="0"/>
              <a:t>Thankyou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6B1DC1-19AA-4047-AC3D-2936F0D3516C}"/>
              </a:ext>
            </a:extLst>
          </p:cNvPr>
          <p:cNvSpPr txBox="1"/>
          <p:nvPr/>
        </p:nvSpPr>
        <p:spPr>
          <a:xfrm>
            <a:off x="5267077" y="397565"/>
            <a:ext cx="33203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214982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A37AF3974691479C988C0EF2CA4E28" ma:contentTypeVersion="17" ma:contentTypeDescription="Create a new document." ma:contentTypeScope="" ma:versionID="488d9a4fcbefc2accf6c73e9eb79ddec">
  <xsd:schema xmlns:xsd="http://www.w3.org/2001/XMLSchema" xmlns:xs="http://www.w3.org/2001/XMLSchema" xmlns:p="http://schemas.microsoft.com/office/2006/metadata/properties" xmlns:ns1="http://schemas.microsoft.com/sharepoint/v3" xmlns:ns3="7171b23e-69c4-446d-ac7f-55a2d66031b9" xmlns:ns4="2891458f-9946-47dd-b921-7f6c0ab8196d" targetNamespace="http://schemas.microsoft.com/office/2006/metadata/properties" ma:root="true" ma:fieldsID="7b226a78473243e2a224120b55528efb" ns1:_="" ns3:_="" ns4:_="">
    <xsd:import namespace="http://schemas.microsoft.com/sharepoint/v3"/>
    <xsd:import namespace="7171b23e-69c4-446d-ac7f-55a2d66031b9"/>
    <xsd:import namespace="2891458f-9946-47dd-b921-7f6c0ab8196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1:_ip_UnifiedCompliancePolicyProperties" minOccurs="0"/>
                <xsd:element ref="ns1:_ip_UnifiedCompliancePolicyUIAction" minOccurs="0"/>
                <xsd:element ref="ns4:MediaServiceOCR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71b23e-69c4-446d-ac7f-55a2d66031b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91458f-9946-47dd-b921-7f6c0ab819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_activity" ma:index="24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_activity xmlns="2891458f-9946-47dd-b921-7f6c0ab8196d" xsi:nil="true"/>
  </documentManagement>
</p:properties>
</file>

<file path=customXml/itemProps1.xml><?xml version="1.0" encoding="utf-8"?>
<ds:datastoreItem xmlns:ds="http://schemas.openxmlformats.org/officeDocument/2006/customXml" ds:itemID="{E9F55480-5C5D-4192-8503-DEB8A62141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71b23e-69c4-446d-ac7f-55a2d66031b9"/>
    <ds:schemaRef ds:uri="2891458f-9946-47dd-b921-7f6c0ab819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9C5CDF-A04B-4754-AF8F-67FDB2741B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9A441E-D5CF-4035-A37B-E56196DC9DB5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7171b23e-69c4-446d-ac7f-55a2d66031b9"/>
    <ds:schemaRef ds:uri="2891458f-9946-47dd-b921-7f6c0ab8196d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sharepoint/v3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</TotalTime>
  <Words>85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SOAP2Rest</vt:lpstr>
      <vt:lpstr>Create a tool that will help convert SOAP to Rest API protocol which will support single commit, security, exception management, idempotency … </vt:lpstr>
      <vt:lpstr>Solution diagram: </vt:lpstr>
      <vt:lpstr>Steps : </vt:lpstr>
      <vt:lpstr>Thankyou</vt:lpstr>
    </vt:vector>
  </TitlesOfParts>
  <Company>Finastra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SOAP2Rest</dc:title>
  <dc:creator>Kumar, Amarjeet ( Old Misys legacu user)</dc:creator>
  <cp:lastModifiedBy>Kumar, Amarjeet ( Old Misys legacu user)</cp:lastModifiedBy>
  <cp:revision>2</cp:revision>
  <dcterms:created xsi:type="dcterms:W3CDTF">2023-01-20T03:11:39Z</dcterms:created>
  <dcterms:modified xsi:type="dcterms:W3CDTF">2023-01-20T04:22:19Z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0x0101003CA37AF3974691479C988C0EF2CA4E28</vt:lpwstr>
  </property>
</Properties>
</file>