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2702160" y="1203480"/>
            <a:ext cx="3738600" cy="29829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A50C0B8A-BB5F-472A-BA40-02974A08372F}" type="slidenum">
              <a:rPr b="0" lang="en-GB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Shape 1"/>
          <p:cNvSpPr txBox="1"/>
          <p:nvPr/>
        </p:nvSpPr>
        <p:spPr>
          <a:xfrm>
            <a:off x="311760" y="207216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Menu View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CustomShape 1"/>
          <p:cNvSpPr/>
          <p:nvPr/>
        </p:nvSpPr>
        <p:spPr>
          <a:xfrm>
            <a:off x="405360" y="202680"/>
            <a:ext cx="834840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MenuPlan View -&gt; refresh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0" name="CustomShape 2"/>
          <p:cNvSpPr/>
          <p:nvPr/>
        </p:nvSpPr>
        <p:spPr>
          <a:xfrm>
            <a:off x="428400" y="1379160"/>
            <a:ext cx="32868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1" name="CustomShape 3"/>
          <p:cNvSpPr/>
          <p:nvPr/>
        </p:nvSpPr>
        <p:spPr>
          <a:xfrm>
            <a:off x="582480" y="1304640"/>
            <a:ext cx="360" cy="22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2" name="CustomShape 4"/>
          <p:cNvSpPr/>
          <p:nvPr/>
        </p:nvSpPr>
        <p:spPr>
          <a:xfrm flipH="1">
            <a:off x="468720" y="1507320"/>
            <a:ext cx="113760" cy="17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3" name="CustomShape 5"/>
          <p:cNvSpPr/>
          <p:nvPr/>
        </p:nvSpPr>
        <p:spPr>
          <a:xfrm>
            <a:off x="595080" y="1507320"/>
            <a:ext cx="113760" cy="18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CustomShape 6"/>
          <p:cNvSpPr/>
          <p:nvPr/>
        </p:nvSpPr>
        <p:spPr>
          <a:xfrm>
            <a:off x="519120" y="1165320"/>
            <a:ext cx="126360" cy="12636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5" name="CustomShape 7"/>
          <p:cNvSpPr/>
          <p:nvPr/>
        </p:nvSpPr>
        <p:spPr>
          <a:xfrm>
            <a:off x="532080" y="1852200"/>
            <a:ext cx="1137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6" name="CustomShape 8"/>
          <p:cNvSpPr/>
          <p:nvPr/>
        </p:nvSpPr>
        <p:spPr>
          <a:xfrm>
            <a:off x="1546560" y="747000"/>
            <a:ext cx="315504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MenuPlanView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7" name="CustomShape 9"/>
          <p:cNvSpPr/>
          <p:nvPr/>
        </p:nvSpPr>
        <p:spPr>
          <a:xfrm>
            <a:off x="1548720" y="1176480"/>
            <a:ext cx="3155040" cy="3612600"/>
          </a:xfrm>
          <a:prstGeom prst="rect">
            <a:avLst/>
          </a:prstGeom>
          <a:noFill/>
          <a:ln w="19080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48" name="CustomShape 10"/>
          <p:cNvSpPr/>
          <p:nvPr/>
        </p:nvSpPr>
        <p:spPr>
          <a:xfrm>
            <a:off x="2484720" y="1254960"/>
            <a:ext cx="11401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MenuPlan Controller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49" name="CustomShape 11"/>
          <p:cNvSpPr/>
          <p:nvPr/>
        </p:nvSpPr>
        <p:spPr>
          <a:xfrm>
            <a:off x="1620720" y="1254960"/>
            <a:ext cx="8013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Fxml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0" name="CustomShape 12"/>
          <p:cNvSpPr/>
          <p:nvPr/>
        </p:nvSpPr>
        <p:spPr>
          <a:xfrm>
            <a:off x="3678120" y="1254960"/>
            <a:ext cx="9295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1" name="CustomShape 13"/>
          <p:cNvSpPr/>
          <p:nvPr/>
        </p:nvSpPr>
        <p:spPr>
          <a:xfrm>
            <a:off x="196704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2" name="CustomShape 14"/>
          <p:cNvSpPr/>
          <p:nvPr/>
        </p:nvSpPr>
        <p:spPr>
          <a:xfrm>
            <a:off x="29577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3" name="CustomShape 15"/>
          <p:cNvSpPr/>
          <p:nvPr/>
        </p:nvSpPr>
        <p:spPr>
          <a:xfrm>
            <a:off x="397368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4" name="CustomShape 16"/>
          <p:cNvSpPr/>
          <p:nvPr/>
        </p:nvSpPr>
        <p:spPr>
          <a:xfrm>
            <a:off x="5166360" y="747000"/>
            <a:ext cx="381024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5" name="CustomShape 17"/>
          <p:cNvSpPr/>
          <p:nvPr/>
        </p:nvSpPr>
        <p:spPr>
          <a:xfrm>
            <a:off x="5168880" y="1176480"/>
            <a:ext cx="3810240" cy="3612600"/>
          </a:xfrm>
          <a:prstGeom prst="rect">
            <a:avLst/>
          </a:prstGeom>
          <a:noFill/>
          <a:ln w="19080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56" name="CustomShape 18"/>
          <p:cNvSpPr/>
          <p:nvPr/>
        </p:nvSpPr>
        <p:spPr>
          <a:xfrm>
            <a:off x="6421320" y="1267920"/>
            <a:ext cx="9957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Manager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7" name="CustomShape 19"/>
          <p:cNvSpPr/>
          <p:nvPr/>
        </p:nvSpPr>
        <p:spPr>
          <a:xfrm>
            <a:off x="5354640" y="1267920"/>
            <a:ext cx="8013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ServerThread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8" name="CustomShape 20"/>
          <p:cNvSpPr/>
          <p:nvPr/>
        </p:nvSpPr>
        <p:spPr>
          <a:xfrm>
            <a:off x="7869240" y="1267920"/>
            <a:ext cx="9295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SQL or FILES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9" name="CustomShape 21"/>
          <p:cNvSpPr/>
          <p:nvPr/>
        </p:nvSpPr>
        <p:spPr>
          <a:xfrm>
            <a:off x="57009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0" name="CustomShape 22"/>
          <p:cNvSpPr/>
          <p:nvPr/>
        </p:nvSpPr>
        <p:spPr>
          <a:xfrm>
            <a:off x="68439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1" name="CustomShape 23"/>
          <p:cNvSpPr/>
          <p:nvPr/>
        </p:nvSpPr>
        <p:spPr>
          <a:xfrm>
            <a:off x="836784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62" name="CustomShape 24"/>
          <p:cNvSpPr/>
          <p:nvPr/>
        </p:nvSpPr>
        <p:spPr>
          <a:xfrm>
            <a:off x="264600" y="2131200"/>
            <a:ext cx="16725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Click: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Refresh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3" name="CustomShape 25"/>
          <p:cNvSpPr/>
          <p:nvPr/>
        </p:nvSpPr>
        <p:spPr>
          <a:xfrm>
            <a:off x="4074480" y="209340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GetMenus  Request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4" name="CustomShape 26"/>
          <p:cNvSpPr/>
          <p:nvPr/>
        </p:nvSpPr>
        <p:spPr>
          <a:xfrm>
            <a:off x="6970680" y="247428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5" name="CustomShape 27"/>
          <p:cNvSpPr/>
          <p:nvPr/>
        </p:nvSpPr>
        <p:spPr>
          <a:xfrm>
            <a:off x="3084480" y="242352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6" name="CustomShape 28"/>
          <p:cNvSpPr/>
          <p:nvPr/>
        </p:nvSpPr>
        <p:spPr>
          <a:xfrm>
            <a:off x="4100400" y="2436120"/>
            <a:ext cx="16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7" name="CustomShape 29"/>
          <p:cNvSpPr/>
          <p:nvPr/>
        </p:nvSpPr>
        <p:spPr>
          <a:xfrm>
            <a:off x="5827680" y="2448720"/>
            <a:ext cx="101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68" name="CustomShape 30"/>
          <p:cNvSpPr/>
          <p:nvPr/>
        </p:nvSpPr>
        <p:spPr>
          <a:xfrm>
            <a:off x="6894000" y="215676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GetMenus()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9" name="CustomShape 31"/>
          <p:cNvSpPr/>
          <p:nvPr/>
        </p:nvSpPr>
        <p:spPr>
          <a:xfrm rot="10800000">
            <a:off x="8367840" y="327420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0" name="CustomShape 32"/>
          <p:cNvSpPr/>
          <p:nvPr/>
        </p:nvSpPr>
        <p:spPr>
          <a:xfrm rot="10800000">
            <a:off x="5700960" y="3274200"/>
            <a:ext cx="16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1" name="CustomShape 33"/>
          <p:cNvSpPr/>
          <p:nvPr/>
        </p:nvSpPr>
        <p:spPr>
          <a:xfrm rot="10800000">
            <a:off x="3973680" y="326160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2" name="CustomShape 34"/>
          <p:cNvSpPr/>
          <p:nvPr/>
        </p:nvSpPr>
        <p:spPr>
          <a:xfrm rot="10800000">
            <a:off x="2957760" y="325080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3" name="CustomShape 35"/>
          <p:cNvSpPr/>
          <p:nvPr/>
        </p:nvSpPr>
        <p:spPr>
          <a:xfrm>
            <a:off x="607320" y="2944440"/>
            <a:ext cx="23115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Combo box: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 of menus per date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4" name="CustomShape 36"/>
          <p:cNvSpPr/>
          <p:nvPr/>
        </p:nvSpPr>
        <p:spPr>
          <a:xfrm>
            <a:off x="4150800" y="285516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GetMenus Response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5" name="CustomShape 37"/>
          <p:cNvSpPr/>
          <p:nvPr/>
        </p:nvSpPr>
        <p:spPr>
          <a:xfrm rot="10800000">
            <a:off x="6843960" y="3261600"/>
            <a:ext cx="101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6" name="CustomShape 38"/>
          <p:cNvSpPr/>
          <p:nvPr/>
        </p:nvSpPr>
        <p:spPr>
          <a:xfrm>
            <a:off x="645840" y="242532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77" name="CustomShape 39"/>
          <p:cNvSpPr/>
          <p:nvPr/>
        </p:nvSpPr>
        <p:spPr>
          <a:xfrm>
            <a:off x="6894000" y="291888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 of menus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 txBox="1"/>
          <p:nvPr/>
        </p:nvSpPr>
        <p:spPr>
          <a:xfrm>
            <a:off x="311760" y="207216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Users View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405360" y="202680"/>
            <a:ext cx="834840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Users View -&gt; save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428400" y="1379160"/>
            <a:ext cx="32868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1" name="CustomShape 3"/>
          <p:cNvSpPr/>
          <p:nvPr/>
        </p:nvSpPr>
        <p:spPr>
          <a:xfrm>
            <a:off x="582480" y="1304640"/>
            <a:ext cx="360" cy="22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2" name="CustomShape 4"/>
          <p:cNvSpPr/>
          <p:nvPr/>
        </p:nvSpPr>
        <p:spPr>
          <a:xfrm flipH="1">
            <a:off x="468720" y="1507320"/>
            <a:ext cx="113760" cy="17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3" name="CustomShape 5"/>
          <p:cNvSpPr/>
          <p:nvPr/>
        </p:nvSpPr>
        <p:spPr>
          <a:xfrm>
            <a:off x="595080" y="1507320"/>
            <a:ext cx="113760" cy="18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4" name="CustomShape 6"/>
          <p:cNvSpPr/>
          <p:nvPr/>
        </p:nvSpPr>
        <p:spPr>
          <a:xfrm>
            <a:off x="519120" y="1165320"/>
            <a:ext cx="126360" cy="12636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5" name="CustomShape 7"/>
          <p:cNvSpPr/>
          <p:nvPr/>
        </p:nvSpPr>
        <p:spPr>
          <a:xfrm>
            <a:off x="532080" y="1852200"/>
            <a:ext cx="113760" cy="3088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6" name="CustomShape 8"/>
          <p:cNvSpPr/>
          <p:nvPr/>
        </p:nvSpPr>
        <p:spPr>
          <a:xfrm>
            <a:off x="1546560" y="747000"/>
            <a:ext cx="315504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UsersView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7" name="CustomShape 9"/>
          <p:cNvSpPr/>
          <p:nvPr/>
        </p:nvSpPr>
        <p:spPr>
          <a:xfrm>
            <a:off x="1564200" y="1202040"/>
            <a:ext cx="3155040" cy="3764160"/>
          </a:xfrm>
          <a:prstGeom prst="rect">
            <a:avLst/>
          </a:prstGeom>
          <a:noFill/>
          <a:ln w="19080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88" name="CustomShape 10"/>
          <p:cNvSpPr/>
          <p:nvPr/>
        </p:nvSpPr>
        <p:spPr>
          <a:xfrm>
            <a:off x="2535120" y="1254960"/>
            <a:ext cx="9957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Users Controller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9" name="CustomShape 11"/>
          <p:cNvSpPr/>
          <p:nvPr/>
        </p:nvSpPr>
        <p:spPr>
          <a:xfrm>
            <a:off x="1620720" y="1254960"/>
            <a:ext cx="8013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Fxml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0" name="CustomShape 12"/>
          <p:cNvSpPr/>
          <p:nvPr/>
        </p:nvSpPr>
        <p:spPr>
          <a:xfrm>
            <a:off x="3602160" y="1254960"/>
            <a:ext cx="9295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1" name="CustomShape 13"/>
          <p:cNvSpPr/>
          <p:nvPr/>
        </p:nvSpPr>
        <p:spPr>
          <a:xfrm>
            <a:off x="1967040" y="1852200"/>
            <a:ext cx="126360" cy="3088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2" name="CustomShape 14"/>
          <p:cNvSpPr/>
          <p:nvPr/>
        </p:nvSpPr>
        <p:spPr>
          <a:xfrm>
            <a:off x="2957760" y="1852200"/>
            <a:ext cx="126360" cy="3088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3" name="CustomShape 15"/>
          <p:cNvSpPr/>
          <p:nvPr/>
        </p:nvSpPr>
        <p:spPr>
          <a:xfrm>
            <a:off x="3973680" y="1852200"/>
            <a:ext cx="126360" cy="3088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94" name="CustomShape 16"/>
          <p:cNvSpPr/>
          <p:nvPr/>
        </p:nvSpPr>
        <p:spPr>
          <a:xfrm>
            <a:off x="655200" y="2727720"/>
            <a:ext cx="1257120" cy="1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Click: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5" name="CustomShape 17"/>
          <p:cNvSpPr/>
          <p:nvPr/>
        </p:nvSpPr>
        <p:spPr>
          <a:xfrm>
            <a:off x="658440" y="2054880"/>
            <a:ext cx="1308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6" name="CustomShape 18"/>
          <p:cNvSpPr/>
          <p:nvPr/>
        </p:nvSpPr>
        <p:spPr>
          <a:xfrm>
            <a:off x="4074480" y="258840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SaveUser Request(user)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7" name="CustomShape 19"/>
          <p:cNvSpPr/>
          <p:nvPr/>
        </p:nvSpPr>
        <p:spPr>
          <a:xfrm>
            <a:off x="3084480" y="302040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8" name="CustomShape 20"/>
          <p:cNvSpPr/>
          <p:nvPr/>
        </p:nvSpPr>
        <p:spPr>
          <a:xfrm>
            <a:off x="4100400" y="3007440"/>
            <a:ext cx="16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99" name="CustomShape 21"/>
          <p:cNvSpPr/>
          <p:nvPr/>
        </p:nvSpPr>
        <p:spPr>
          <a:xfrm rot="10800000">
            <a:off x="5700960" y="4569480"/>
            <a:ext cx="16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0" name="CustomShape 22"/>
          <p:cNvSpPr/>
          <p:nvPr/>
        </p:nvSpPr>
        <p:spPr>
          <a:xfrm rot="10800000">
            <a:off x="3973680" y="463320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1" name="CustomShape 23"/>
          <p:cNvSpPr/>
          <p:nvPr/>
        </p:nvSpPr>
        <p:spPr>
          <a:xfrm rot="10800000">
            <a:off x="2957760" y="466020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2" name="CustomShape 24"/>
          <p:cNvSpPr/>
          <p:nvPr/>
        </p:nvSpPr>
        <p:spPr>
          <a:xfrm>
            <a:off x="683280" y="4353840"/>
            <a:ext cx="16005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Notification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3" name="CustomShape 25"/>
          <p:cNvSpPr/>
          <p:nvPr/>
        </p:nvSpPr>
        <p:spPr>
          <a:xfrm>
            <a:off x="4150800" y="422676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SaveUser Response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4" name="CustomShape 26"/>
          <p:cNvSpPr/>
          <p:nvPr/>
        </p:nvSpPr>
        <p:spPr>
          <a:xfrm>
            <a:off x="645840" y="302184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05" name="CustomShape 27"/>
          <p:cNvSpPr/>
          <p:nvPr/>
        </p:nvSpPr>
        <p:spPr>
          <a:xfrm>
            <a:off x="5166360" y="747000"/>
            <a:ext cx="381024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6" name="CustomShape 28"/>
          <p:cNvSpPr/>
          <p:nvPr/>
        </p:nvSpPr>
        <p:spPr>
          <a:xfrm>
            <a:off x="5168880" y="1176480"/>
            <a:ext cx="3810240" cy="3764160"/>
          </a:xfrm>
          <a:prstGeom prst="rect">
            <a:avLst/>
          </a:prstGeom>
          <a:noFill/>
          <a:ln w="19080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7" name="CustomShape 29"/>
          <p:cNvSpPr/>
          <p:nvPr/>
        </p:nvSpPr>
        <p:spPr>
          <a:xfrm>
            <a:off x="6421320" y="1267920"/>
            <a:ext cx="9957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Manager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8" name="CustomShape 30"/>
          <p:cNvSpPr/>
          <p:nvPr/>
        </p:nvSpPr>
        <p:spPr>
          <a:xfrm>
            <a:off x="5354640" y="1267920"/>
            <a:ext cx="8013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ServerThread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9" name="CustomShape 31"/>
          <p:cNvSpPr/>
          <p:nvPr/>
        </p:nvSpPr>
        <p:spPr>
          <a:xfrm>
            <a:off x="7869240" y="1267920"/>
            <a:ext cx="9295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SQL or FILES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0" name="CustomShape 32"/>
          <p:cNvSpPr/>
          <p:nvPr/>
        </p:nvSpPr>
        <p:spPr>
          <a:xfrm>
            <a:off x="5700960" y="1852200"/>
            <a:ext cx="126360" cy="3088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1" name="CustomShape 33"/>
          <p:cNvSpPr/>
          <p:nvPr/>
        </p:nvSpPr>
        <p:spPr>
          <a:xfrm>
            <a:off x="6843960" y="1852200"/>
            <a:ext cx="126360" cy="3088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2" name="CustomShape 34"/>
          <p:cNvSpPr/>
          <p:nvPr/>
        </p:nvSpPr>
        <p:spPr>
          <a:xfrm>
            <a:off x="8367840" y="1852200"/>
            <a:ext cx="126360" cy="308808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3" name="CustomShape 35"/>
          <p:cNvSpPr/>
          <p:nvPr/>
        </p:nvSpPr>
        <p:spPr>
          <a:xfrm>
            <a:off x="6970680" y="304560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4" name="CustomShape 36"/>
          <p:cNvSpPr/>
          <p:nvPr/>
        </p:nvSpPr>
        <p:spPr>
          <a:xfrm>
            <a:off x="5827680" y="2995200"/>
            <a:ext cx="101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5" name="CustomShape 37"/>
          <p:cNvSpPr/>
          <p:nvPr/>
        </p:nvSpPr>
        <p:spPr>
          <a:xfrm>
            <a:off x="6817680" y="2753640"/>
            <a:ext cx="1905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Exists (Name, Surname, Type)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6" name="CustomShape 38"/>
          <p:cNvSpPr/>
          <p:nvPr/>
        </p:nvSpPr>
        <p:spPr>
          <a:xfrm rot="10800000">
            <a:off x="8367840" y="318528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17" name="CustomShape 39"/>
          <p:cNvSpPr/>
          <p:nvPr/>
        </p:nvSpPr>
        <p:spPr>
          <a:xfrm>
            <a:off x="6284160" y="3223800"/>
            <a:ext cx="1215360" cy="1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 Exists = True]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8" name="CustomShape 40"/>
          <p:cNvSpPr/>
          <p:nvPr/>
        </p:nvSpPr>
        <p:spPr>
          <a:xfrm>
            <a:off x="6284160" y="3960360"/>
            <a:ext cx="1215360" cy="1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 else 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9" name="CustomShape 41"/>
          <p:cNvSpPr/>
          <p:nvPr/>
        </p:nvSpPr>
        <p:spPr>
          <a:xfrm>
            <a:off x="6970680" y="369324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0" name="CustomShape 42"/>
          <p:cNvSpPr/>
          <p:nvPr/>
        </p:nvSpPr>
        <p:spPr>
          <a:xfrm>
            <a:off x="6894000" y="336312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Edit (user)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1" name="CustomShape 43"/>
          <p:cNvSpPr/>
          <p:nvPr/>
        </p:nvSpPr>
        <p:spPr>
          <a:xfrm rot="10800000">
            <a:off x="8367840" y="384588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2" name="CustomShape 44"/>
          <p:cNvSpPr/>
          <p:nvPr/>
        </p:nvSpPr>
        <p:spPr>
          <a:xfrm>
            <a:off x="6894000" y="416340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 (user)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3" name="CustomShape 45"/>
          <p:cNvSpPr/>
          <p:nvPr/>
        </p:nvSpPr>
        <p:spPr>
          <a:xfrm rot="10800000">
            <a:off x="8367840" y="460764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4" name="CustomShape 46"/>
          <p:cNvSpPr/>
          <p:nvPr/>
        </p:nvSpPr>
        <p:spPr>
          <a:xfrm>
            <a:off x="6970680" y="445536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5" name="CustomShape 47"/>
          <p:cNvSpPr/>
          <p:nvPr/>
        </p:nvSpPr>
        <p:spPr>
          <a:xfrm rot="10800000">
            <a:off x="6843960" y="3859920"/>
            <a:ext cx="101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CustomShape 48"/>
          <p:cNvSpPr/>
          <p:nvPr/>
        </p:nvSpPr>
        <p:spPr>
          <a:xfrm rot="10800000">
            <a:off x="6843960" y="4595040"/>
            <a:ext cx="101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7" name="CustomShape 49"/>
          <p:cNvSpPr/>
          <p:nvPr/>
        </p:nvSpPr>
        <p:spPr>
          <a:xfrm rot="10800000">
            <a:off x="5700960" y="3845520"/>
            <a:ext cx="16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8" name="CustomShape 50"/>
          <p:cNvSpPr/>
          <p:nvPr/>
        </p:nvSpPr>
        <p:spPr>
          <a:xfrm rot="10800000">
            <a:off x="3973680" y="383292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29" name="CustomShape 51"/>
          <p:cNvSpPr/>
          <p:nvPr/>
        </p:nvSpPr>
        <p:spPr>
          <a:xfrm rot="10800000">
            <a:off x="2957760" y="385992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0" name="CustomShape 52"/>
          <p:cNvSpPr/>
          <p:nvPr/>
        </p:nvSpPr>
        <p:spPr>
          <a:xfrm>
            <a:off x="683280" y="3553560"/>
            <a:ext cx="16005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Notification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1" name="CustomShape 53"/>
          <p:cNvSpPr/>
          <p:nvPr/>
        </p:nvSpPr>
        <p:spPr>
          <a:xfrm>
            <a:off x="4150800" y="350280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SaveUser Response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2" name="CustomShape 54"/>
          <p:cNvSpPr/>
          <p:nvPr/>
        </p:nvSpPr>
        <p:spPr>
          <a:xfrm>
            <a:off x="645480" y="1761480"/>
            <a:ext cx="35053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Name, Surname, Phone, Type, Address, Allergies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3" name="CustomShape 55"/>
          <p:cNvSpPr/>
          <p:nvPr/>
        </p:nvSpPr>
        <p:spPr>
          <a:xfrm>
            <a:off x="-27720" y="2042640"/>
            <a:ext cx="1215360" cy="1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 Type = Student 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4" name="CustomShape 56"/>
          <p:cNvSpPr/>
          <p:nvPr/>
        </p:nvSpPr>
        <p:spPr>
          <a:xfrm>
            <a:off x="-27720" y="2461680"/>
            <a:ext cx="1215360" cy="1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 End 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5" name="CustomShape 57"/>
          <p:cNvSpPr/>
          <p:nvPr/>
        </p:nvSpPr>
        <p:spPr>
          <a:xfrm>
            <a:off x="619920" y="2194920"/>
            <a:ext cx="13435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Parents, Notes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6" name="CustomShape 58"/>
          <p:cNvSpPr/>
          <p:nvPr/>
        </p:nvSpPr>
        <p:spPr>
          <a:xfrm>
            <a:off x="658440" y="2486520"/>
            <a:ext cx="1308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CustomShape 1"/>
          <p:cNvSpPr/>
          <p:nvPr/>
        </p:nvSpPr>
        <p:spPr>
          <a:xfrm>
            <a:off x="405360" y="202680"/>
            <a:ext cx="834840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Users View -&gt; refresh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8" name="CustomShape 2"/>
          <p:cNvSpPr/>
          <p:nvPr/>
        </p:nvSpPr>
        <p:spPr>
          <a:xfrm>
            <a:off x="428400" y="1379160"/>
            <a:ext cx="32868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CustomShape 3"/>
          <p:cNvSpPr/>
          <p:nvPr/>
        </p:nvSpPr>
        <p:spPr>
          <a:xfrm>
            <a:off x="582480" y="1304640"/>
            <a:ext cx="360" cy="22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CustomShape 4"/>
          <p:cNvSpPr/>
          <p:nvPr/>
        </p:nvSpPr>
        <p:spPr>
          <a:xfrm flipH="1">
            <a:off x="468720" y="1507320"/>
            <a:ext cx="113760" cy="17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CustomShape 5"/>
          <p:cNvSpPr/>
          <p:nvPr/>
        </p:nvSpPr>
        <p:spPr>
          <a:xfrm>
            <a:off x="595080" y="1507320"/>
            <a:ext cx="113760" cy="18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2" name="CustomShape 6"/>
          <p:cNvSpPr/>
          <p:nvPr/>
        </p:nvSpPr>
        <p:spPr>
          <a:xfrm>
            <a:off x="519120" y="1165320"/>
            <a:ext cx="126360" cy="12636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3" name="CustomShape 7"/>
          <p:cNvSpPr/>
          <p:nvPr/>
        </p:nvSpPr>
        <p:spPr>
          <a:xfrm>
            <a:off x="532080" y="1852200"/>
            <a:ext cx="1137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4" name="CustomShape 8"/>
          <p:cNvSpPr/>
          <p:nvPr/>
        </p:nvSpPr>
        <p:spPr>
          <a:xfrm>
            <a:off x="1546560" y="747000"/>
            <a:ext cx="315504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UsersView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5" name="CustomShape 9"/>
          <p:cNvSpPr/>
          <p:nvPr/>
        </p:nvSpPr>
        <p:spPr>
          <a:xfrm>
            <a:off x="1548720" y="1176480"/>
            <a:ext cx="3155040" cy="3612600"/>
          </a:xfrm>
          <a:prstGeom prst="rect">
            <a:avLst/>
          </a:prstGeom>
          <a:noFill/>
          <a:ln w="19080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6" name="CustomShape 10"/>
          <p:cNvSpPr/>
          <p:nvPr/>
        </p:nvSpPr>
        <p:spPr>
          <a:xfrm>
            <a:off x="2484720" y="1254960"/>
            <a:ext cx="11401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Users Controller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7" name="CustomShape 11"/>
          <p:cNvSpPr/>
          <p:nvPr/>
        </p:nvSpPr>
        <p:spPr>
          <a:xfrm>
            <a:off x="1620720" y="1254960"/>
            <a:ext cx="8013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Fxml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8" name="CustomShape 12"/>
          <p:cNvSpPr/>
          <p:nvPr/>
        </p:nvSpPr>
        <p:spPr>
          <a:xfrm>
            <a:off x="3678120" y="1254960"/>
            <a:ext cx="9295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9" name="CustomShape 13"/>
          <p:cNvSpPr/>
          <p:nvPr/>
        </p:nvSpPr>
        <p:spPr>
          <a:xfrm>
            <a:off x="196704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0" name="CustomShape 14"/>
          <p:cNvSpPr/>
          <p:nvPr/>
        </p:nvSpPr>
        <p:spPr>
          <a:xfrm>
            <a:off x="29577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1" name="CustomShape 15"/>
          <p:cNvSpPr/>
          <p:nvPr/>
        </p:nvSpPr>
        <p:spPr>
          <a:xfrm>
            <a:off x="397368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2" name="CustomShape 16"/>
          <p:cNvSpPr/>
          <p:nvPr/>
        </p:nvSpPr>
        <p:spPr>
          <a:xfrm>
            <a:off x="5166360" y="747000"/>
            <a:ext cx="381024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3" name="CustomShape 17"/>
          <p:cNvSpPr/>
          <p:nvPr/>
        </p:nvSpPr>
        <p:spPr>
          <a:xfrm>
            <a:off x="5168880" y="1176480"/>
            <a:ext cx="3810240" cy="3612600"/>
          </a:xfrm>
          <a:prstGeom prst="rect">
            <a:avLst/>
          </a:prstGeom>
          <a:noFill/>
          <a:ln w="19080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4" name="CustomShape 18"/>
          <p:cNvSpPr/>
          <p:nvPr/>
        </p:nvSpPr>
        <p:spPr>
          <a:xfrm>
            <a:off x="6421320" y="1267920"/>
            <a:ext cx="9957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Manager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5" name="CustomShape 19"/>
          <p:cNvSpPr/>
          <p:nvPr/>
        </p:nvSpPr>
        <p:spPr>
          <a:xfrm>
            <a:off x="5354640" y="1267920"/>
            <a:ext cx="8013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ServerThread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6" name="CustomShape 20"/>
          <p:cNvSpPr/>
          <p:nvPr/>
        </p:nvSpPr>
        <p:spPr>
          <a:xfrm>
            <a:off x="7869240" y="1267920"/>
            <a:ext cx="9295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SQL or FILES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7" name="CustomShape 21"/>
          <p:cNvSpPr/>
          <p:nvPr/>
        </p:nvSpPr>
        <p:spPr>
          <a:xfrm>
            <a:off x="57009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8" name="CustomShape 22"/>
          <p:cNvSpPr/>
          <p:nvPr/>
        </p:nvSpPr>
        <p:spPr>
          <a:xfrm>
            <a:off x="68439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9" name="CustomShape 23"/>
          <p:cNvSpPr/>
          <p:nvPr/>
        </p:nvSpPr>
        <p:spPr>
          <a:xfrm>
            <a:off x="836784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60" name="CustomShape 24"/>
          <p:cNvSpPr/>
          <p:nvPr/>
        </p:nvSpPr>
        <p:spPr>
          <a:xfrm>
            <a:off x="264600" y="2131200"/>
            <a:ext cx="16725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Click: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Refresh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1" name="CustomShape 25"/>
          <p:cNvSpPr/>
          <p:nvPr/>
        </p:nvSpPr>
        <p:spPr>
          <a:xfrm>
            <a:off x="4074480" y="209340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GetUsers Request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2" name="CustomShape 26"/>
          <p:cNvSpPr/>
          <p:nvPr/>
        </p:nvSpPr>
        <p:spPr>
          <a:xfrm>
            <a:off x="6970680" y="247428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3" name="CustomShape 27"/>
          <p:cNvSpPr/>
          <p:nvPr/>
        </p:nvSpPr>
        <p:spPr>
          <a:xfrm>
            <a:off x="3084480" y="242352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4" name="CustomShape 28"/>
          <p:cNvSpPr/>
          <p:nvPr/>
        </p:nvSpPr>
        <p:spPr>
          <a:xfrm>
            <a:off x="4100400" y="2436120"/>
            <a:ext cx="16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5" name="CustomShape 29"/>
          <p:cNvSpPr/>
          <p:nvPr/>
        </p:nvSpPr>
        <p:spPr>
          <a:xfrm>
            <a:off x="5827680" y="2448720"/>
            <a:ext cx="101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6" name="CustomShape 30"/>
          <p:cNvSpPr/>
          <p:nvPr/>
        </p:nvSpPr>
        <p:spPr>
          <a:xfrm>
            <a:off x="6894000" y="215676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GetUsers()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7" name="CustomShape 31"/>
          <p:cNvSpPr/>
          <p:nvPr/>
        </p:nvSpPr>
        <p:spPr>
          <a:xfrm rot="10800000">
            <a:off x="8367840" y="327420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8" name="CustomShape 32"/>
          <p:cNvSpPr/>
          <p:nvPr/>
        </p:nvSpPr>
        <p:spPr>
          <a:xfrm rot="10800000">
            <a:off x="5700960" y="3274200"/>
            <a:ext cx="16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69" name="CustomShape 33"/>
          <p:cNvSpPr/>
          <p:nvPr/>
        </p:nvSpPr>
        <p:spPr>
          <a:xfrm rot="10800000">
            <a:off x="3973680" y="326160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0" name="CustomShape 34"/>
          <p:cNvSpPr/>
          <p:nvPr/>
        </p:nvSpPr>
        <p:spPr>
          <a:xfrm rot="10800000">
            <a:off x="2957760" y="325080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1" name="CustomShape 35"/>
          <p:cNvSpPr/>
          <p:nvPr/>
        </p:nvSpPr>
        <p:spPr>
          <a:xfrm>
            <a:off x="607320" y="2944440"/>
            <a:ext cx="23115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Combo box: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 of menus per date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2" name="CustomShape 36"/>
          <p:cNvSpPr/>
          <p:nvPr/>
        </p:nvSpPr>
        <p:spPr>
          <a:xfrm>
            <a:off x="4150800" y="285516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GetUsers Response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3" name="CustomShape 37"/>
          <p:cNvSpPr/>
          <p:nvPr/>
        </p:nvSpPr>
        <p:spPr>
          <a:xfrm rot="10800000">
            <a:off x="6843960" y="3261600"/>
            <a:ext cx="101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4" name="CustomShape 38"/>
          <p:cNvSpPr/>
          <p:nvPr/>
        </p:nvSpPr>
        <p:spPr>
          <a:xfrm>
            <a:off x="645840" y="242532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75" name="CustomShape 39"/>
          <p:cNvSpPr/>
          <p:nvPr/>
        </p:nvSpPr>
        <p:spPr>
          <a:xfrm>
            <a:off x="6894000" y="291888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 of users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405360" y="202680"/>
            <a:ext cx="834840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Menu View -&gt; select (course)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428400" y="1379160"/>
            <a:ext cx="32868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582480" y="1304640"/>
            <a:ext cx="360" cy="22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 flipH="1">
            <a:off x="468720" y="1507320"/>
            <a:ext cx="113760" cy="17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595080" y="1507320"/>
            <a:ext cx="113760" cy="18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6"/>
          <p:cNvSpPr/>
          <p:nvPr/>
        </p:nvSpPr>
        <p:spPr>
          <a:xfrm>
            <a:off x="519120" y="1165320"/>
            <a:ext cx="126360" cy="12636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>
            <a:off x="532080" y="1852200"/>
            <a:ext cx="1137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1546560" y="747000"/>
            <a:ext cx="315504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MenuView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CustomShape 9"/>
          <p:cNvSpPr/>
          <p:nvPr/>
        </p:nvSpPr>
        <p:spPr>
          <a:xfrm>
            <a:off x="1548720" y="1176480"/>
            <a:ext cx="3155040" cy="3612600"/>
          </a:xfrm>
          <a:prstGeom prst="rect">
            <a:avLst/>
          </a:prstGeom>
          <a:noFill/>
          <a:ln w="19080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2484720" y="1254960"/>
            <a:ext cx="11401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Menu Controller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CustomShape 11"/>
          <p:cNvSpPr/>
          <p:nvPr/>
        </p:nvSpPr>
        <p:spPr>
          <a:xfrm>
            <a:off x="1620720" y="1254960"/>
            <a:ext cx="8013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Fxml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3678120" y="1254960"/>
            <a:ext cx="9295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196704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4"/>
          <p:cNvSpPr/>
          <p:nvPr/>
        </p:nvSpPr>
        <p:spPr>
          <a:xfrm>
            <a:off x="29577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5"/>
          <p:cNvSpPr/>
          <p:nvPr/>
        </p:nvSpPr>
        <p:spPr>
          <a:xfrm>
            <a:off x="397368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6"/>
          <p:cNvSpPr/>
          <p:nvPr/>
        </p:nvSpPr>
        <p:spPr>
          <a:xfrm>
            <a:off x="5166360" y="747000"/>
            <a:ext cx="381024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17"/>
          <p:cNvSpPr/>
          <p:nvPr/>
        </p:nvSpPr>
        <p:spPr>
          <a:xfrm>
            <a:off x="5168880" y="1176480"/>
            <a:ext cx="3810240" cy="3612600"/>
          </a:xfrm>
          <a:prstGeom prst="rect">
            <a:avLst/>
          </a:prstGeom>
          <a:noFill/>
          <a:ln w="19080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8"/>
          <p:cNvSpPr/>
          <p:nvPr/>
        </p:nvSpPr>
        <p:spPr>
          <a:xfrm>
            <a:off x="6421320" y="1267920"/>
            <a:ext cx="9957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Manager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19"/>
          <p:cNvSpPr/>
          <p:nvPr/>
        </p:nvSpPr>
        <p:spPr>
          <a:xfrm>
            <a:off x="5354640" y="1267920"/>
            <a:ext cx="8013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ServerThread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7869240" y="1267920"/>
            <a:ext cx="9295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SQL or FILES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1"/>
          <p:cNvSpPr/>
          <p:nvPr/>
        </p:nvSpPr>
        <p:spPr>
          <a:xfrm>
            <a:off x="57009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2"/>
          <p:cNvSpPr/>
          <p:nvPr/>
        </p:nvSpPr>
        <p:spPr>
          <a:xfrm>
            <a:off x="68439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3"/>
          <p:cNvSpPr/>
          <p:nvPr/>
        </p:nvSpPr>
        <p:spPr>
          <a:xfrm>
            <a:off x="836784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4"/>
          <p:cNvSpPr/>
          <p:nvPr/>
        </p:nvSpPr>
        <p:spPr>
          <a:xfrm>
            <a:off x="721800" y="2131200"/>
            <a:ext cx="16725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Select: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course name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CustomShape 25"/>
          <p:cNvSpPr/>
          <p:nvPr/>
        </p:nvSpPr>
        <p:spPr>
          <a:xfrm>
            <a:off x="4074480" y="209340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GetCourseInfo  Request(name)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CustomShape 26"/>
          <p:cNvSpPr/>
          <p:nvPr/>
        </p:nvSpPr>
        <p:spPr>
          <a:xfrm>
            <a:off x="6970680" y="247428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7"/>
          <p:cNvSpPr/>
          <p:nvPr/>
        </p:nvSpPr>
        <p:spPr>
          <a:xfrm>
            <a:off x="3084480" y="242352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8"/>
          <p:cNvSpPr/>
          <p:nvPr/>
        </p:nvSpPr>
        <p:spPr>
          <a:xfrm>
            <a:off x="4100400" y="2436120"/>
            <a:ext cx="16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9"/>
          <p:cNvSpPr/>
          <p:nvPr/>
        </p:nvSpPr>
        <p:spPr>
          <a:xfrm>
            <a:off x="5827680" y="2448720"/>
            <a:ext cx="101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0"/>
          <p:cNvSpPr/>
          <p:nvPr/>
        </p:nvSpPr>
        <p:spPr>
          <a:xfrm>
            <a:off x="6894000" y="215676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GetCourseInfo(name)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CustomShape 31"/>
          <p:cNvSpPr/>
          <p:nvPr/>
        </p:nvSpPr>
        <p:spPr>
          <a:xfrm rot="10800000">
            <a:off x="8367840" y="327420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2"/>
          <p:cNvSpPr/>
          <p:nvPr/>
        </p:nvSpPr>
        <p:spPr>
          <a:xfrm rot="10800000">
            <a:off x="5700960" y="3274200"/>
            <a:ext cx="16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3"/>
          <p:cNvSpPr/>
          <p:nvPr/>
        </p:nvSpPr>
        <p:spPr>
          <a:xfrm rot="10800000">
            <a:off x="3973680" y="326160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4"/>
          <p:cNvSpPr/>
          <p:nvPr/>
        </p:nvSpPr>
        <p:spPr>
          <a:xfrm rot="10800000">
            <a:off x="2957760" y="325080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5"/>
          <p:cNvSpPr/>
          <p:nvPr/>
        </p:nvSpPr>
        <p:spPr>
          <a:xfrm>
            <a:off x="607320" y="2944440"/>
            <a:ext cx="23115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Label: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Description and Ingredients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36"/>
          <p:cNvSpPr/>
          <p:nvPr/>
        </p:nvSpPr>
        <p:spPr>
          <a:xfrm>
            <a:off x="4150800" y="285516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GetCourses Info Response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37"/>
          <p:cNvSpPr/>
          <p:nvPr/>
        </p:nvSpPr>
        <p:spPr>
          <a:xfrm rot="10800000">
            <a:off x="6843960" y="3261600"/>
            <a:ext cx="101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8"/>
          <p:cNvSpPr/>
          <p:nvPr/>
        </p:nvSpPr>
        <p:spPr>
          <a:xfrm>
            <a:off x="645840" y="242532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9"/>
          <p:cNvSpPr/>
          <p:nvPr/>
        </p:nvSpPr>
        <p:spPr>
          <a:xfrm>
            <a:off x="6741360" y="2918880"/>
            <a:ext cx="18601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course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405360" y="202680"/>
            <a:ext cx="834840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Menu View -&gt; allergic users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428400" y="1379160"/>
            <a:ext cx="32868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"/>
          <p:cNvSpPr/>
          <p:nvPr/>
        </p:nvSpPr>
        <p:spPr>
          <a:xfrm>
            <a:off x="582480" y="1304640"/>
            <a:ext cx="360" cy="22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"/>
          <p:cNvSpPr/>
          <p:nvPr/>
        </p:nvSpPr>
        <p:spPr>
          <a:xfrm flipH="1">
            <a:off x="468720" y="1507320"/>
            <a:ext cx="113760" cy="17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5"/>
          <p:cNvSpPr/>
          <p:nvPr/>
        </p:nvSpPr>
        <p:spPr>
          <a:xfrm>
            <a:off x="595080" y="1507320"/>
            <a:ext cx="113760" cy="18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6"/>
          <p:cNvSpPr/>
          <p:nvPr/>
        </p:nvSpPr>
        <p:spPr>
          <a:xfrm>
            <a:off x="519120" y="1165320"/>
            <a:ext cx="126360" cy="12636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7"/>
          <p:cNvSpPr/>
          <p:nvPr/>
        </p:nvSpPr>
        <p:spPr>
          <a:xfrm>
            <a:off x="532080" y="1852200"/>
            <a:ext cx="1137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8"/>
          <p:cNvSpPr/>
          <p:nvPr/>
        </p:nvSpPr>
        <p:spPr>
          <a:xfrm>
            <a:off x="1546560" y="747000"/>
            <a:ext cx="315504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MenuView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607320" y="1660320"/>
            <a:ext cx="114012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First course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10"/>
          <p:cNvSpPr/>
          <p:nvPr/>
        </p:nvSpPr>
        <p:spPr>
          <a:xfrm>
            <a:off x="1548720" y="1176480"/>
            <a:ext cx="3155040" cy="3612600"/>
          </a:xfrm>
          <a:prstGeom prst="rect">
            <a:avLst/>
          </a:prstGeom>
          <a:noFill/>
          <a:ln w="19080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11"/>
          <p:cNvSpPr/>
          <p:nvPr/>
        </p:nvSpPr>
        <p:spPr>
          <a:xfrm>
            <a:off x="2535120" y="1254960"/>
            <a:ext cx="9957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Menu Controller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12"/>
          <p:cNvSpPr/>
          <p:nvPr/>
        </p:nvSpPr>
        <p:spPr>
          <a:xfrm>
            <a:off x="1620720" y="1254960"/>
            <a:ext cx="8013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Fxml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9" name="CustomShape 13"/>
          <p:cNvSpPr/>
          <p:nvPr/>
        </p:nvSpPr>
        <p:spPr>
          <a:xfrm>
            <a:off x="3602160" y="1254960"/>
            <a:ext cx="9295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14"/>
          <p:cNvSpPr/>
          <p:nvPr/>
        </p:nvSpPr>
        <p:spPr>
          <a:xfrm>
            <a:off x="196704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15"/>
          <p:cNvSpPr/>
          <p:nvPr/>
        </p:nvSpPr>
        <p:spPr>
          <a:xfrm>
            <a:off x="29577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16"/>
          <p:cNvSpPr/>
          <p:nvPr/>
        </p:nvSpPr>
        <p:spPr>
          <a:xfrm>
            <a:off x="397368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17"/>
          <p:cNvSpPr/>
          <p:nvPr/>
        </p:nvSpPr>
        <p:spPr>
          <a:xfrm>
            <a:off x="5166360" y="747000"/>
            <a:ext cx="381024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18"/>
          <p:cNvSpPr/>
          <p:nvPr/>
        </p:nvSpPr>
        <p:spPr>
          <a:xfrm>
            <a:off x="5168880" y="1176480"/>
            <a:ext cx="3810240" cy="3612600"/>
          </a:xfrm>
          <a:prstGeom prst="rect">
            <a:avLst/>
          </a:prstGeom>
          <a:noFill/>
          <a:ln w="19080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19"/>
          <p:cNvSpPr/>
          <p:nvPr/>
        </p:nvSpPr>
        <p:spPr>
          <a:xfrm>
            <a:off x="6421320" y="1267920"/>
            <a:ext cx="9957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Manager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0"/>
          <p:cNvSpPr/>
          <p:nvPr/>
        </p:nvSpPr>
        <p:spPr>
          <a:xfrm>
            <a:off x="5354640" y="1267920"/>
            <a:ext cx="8013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ServerThread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7" name="CustomShape 21"/>
          <p:cNvSpPr/>
          <p:nvPr/>
        </p:nvSpPr>
        <p:spPr>
          <a:xfrm>
            <a:off x="7869240" y="1267920"/>
            <a:ext cx="9295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SQL or FILES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2"/>
          <p:cNvSpPr/>
          <p:nvPr/>
        </p:nvSpPr>
        <p:spPr>
          <a:xfrm>
            <a:off x="57009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23"/>
          <p:cNvSpPr/>
          <p:nvPr/>
        </p:nvSpPr>
        <p:spPr>
          <a:xfrm>
            <a:off x="68439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24"/>
          <p:cNvSpPr/>
          <p:nvPr/>
        </p:nvSpPr>
        <p:spPr>
          <a:xfrm>
            <a:off x="836784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25"/>
          <p:cNvSpPr/>
          <p:nvPr/>
        </p:nvSpPr>
        <p:spPr>
          <a:xfrm>
            <a:off x="569160" y="1902960"/>
            <a:ext cx="13435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course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2" name="CustomShape 26"/>
          <p:cNvSpPr/>
          <p:nvPr/>
        </p:nvSpPr>
        <p:spPr>
          <a:xfrm>
            <a:off x="619920" y="2131560"/>
            <a:ext cx="1140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Dessert | Fruit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3" name="CustomShape 27"/>
          <p:cNvSpPr/>
          <p:nvPr/>
        </p:nvSpPr>
        <p:spPr>
          <a:xfrm>
            <a:off x="493200" y="2436120"/>
            <a:ext cx="16725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Click: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Allergic Users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8"/>
          <p:cNvSpPr/>
          <p:nvPr/>
        </p:nvSpPr>
        <p:spPr>
          <a:xfrm>
            <a:off x="658440" y="2423160"/>
            <a:ext cx="1308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29"/>
          <p:cNvSpPr/>
          <p:nvPr/>
        </p:nvSpPr>
        <p:spPr>
          <a:xfrm>
            <a:off x="658440" y="2181960"/>
            <a:ext cx="1308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30"/>
          <p:cNvSpPr/>
          <p:nvPr/>
        </p:nvSpPr>
        <p:spPr>
          <a:xfrm>
            <a:off x="658440" y="1953720"/>
            <a:ext cx="1308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31"/>
          <p:cNvSpPr/>
          <p:nvPr/>
        </p:nvSpPr>
        <p:spPr>
          <a:xfrm>
            <a:off x="4074480" y="232200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ViewAllergicUsers Request (courses)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32"/>
          <p:cNvSpPr/>
          <p:nvPr/>
        </p:nvSpPr>
        <p:spPr>
          <a:xfrm>
            <a:off x="6970680" y="277884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33"/>
          <p:cNvSpPr/>
          <p:nvPr/>
        </p:nvSpPr>
        <p:spPr>
          <a:xfrm>
            <a:off x="3084480" y="272844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34"/>
          <p:cNvSpPr/>
          <p:nvPr/>
        </p:nvSpPr>
        <p:spPr>
          <a:xfrm>
            <a:off x="4100400" y="2741040"/>
            <a:ext cx="16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35"/>
          <p:cNvSpPr/>
          <p:nvPr/>
        </p:nvSpPr>
        <p:spPr>
          <a:xfrm>
            <a:off x="5827680" y="2753640"/>
            <a:ext cx="101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36"/>
          <p:cNvSpPr/>
          <p:nvPr/>
        </p:nvSpPr>
        <p:spPr>
          <a:xfrm>
            <a:off x="6894000" y="246168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GetMenu( courses)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3" name="CustomShape 37"/>
          <p:cNvSpPr/>
          <p:nvPr/>
        </p:nvSpPr>
        <p:spPr>
          <a:xfrm rot="10800000">
            <a:off x="8367840" y="304560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38"/>
          <p:cNvSpPr/>
          <p:nvPr/>
        </p:nvSpPr>
        <p:spPr>
          <a:xfrm rot="10800000">
            <a:off x="5700960" y="3883680"/>
            <a:ext cx="16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39"/>
          <p:cNvSpPr/>
          <p:nvPr/>
        </p:nvSpPr>
        <p:spPr>
          <a:xfrm rot="10800000">
            <a:off x="3973680" y="387108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40"/>
          <p:cNvSpPr/>
          <p:nvPr/>
        </p:nvSpPr>
        <p:spPr>
          <a:xfrm rot="10800000">
            <a:off x="2957760" y="386028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41"/>
          <p:cNvSpPr/>
          <p:nvPr/>
        </p:nvSpPr>
        <p:spPr>
          <a:xfrm>
            <a:off x="683280" y="3553920"/>
            <a:ext cx="16005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Combo box: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 of users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42"/>
          <p:cNvSpPr/>
          <p:nvPr/>
        </p:nvSpPr>
        <p:spPr>
          <a:xfrm>
            <a:off x="4150800" y="346464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ViewAllergicUsers Response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43"/>
          <p:cNvSpPr/>
          <p:nvPr/>
        </p:nvSpPr>
        <p:spPr>
          <a:xfrm>
            <a:off x="6970680" y="362988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44"/>
          <p:cNvSpPr/>
          <p:nvPr/>
        </p:nvSpPr>
        <p:spPr>
          <a:xfrm>
            <a:off x="6792120" y="3337920"/>
            <a:ext cx="178380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GetAllergicUsers (menu)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45"/>
          <p:cNvSpPr/>
          <p:nvPr/>
        </p:nvSpPr>
        <p:spPr>
          <a:xfrm rot="10800000">
            <a:off x="8367840" y="387108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46"/>
          <p:cNvSpPr/>
          <p:nvPr/>
        </p:nvSpPr>
        <p:spPr>
          <a:xfrm rot="10800000">
            <a:off x="6843960" y="3871440"/>
            <a:ext cx="101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47"/>
          <p:cNvSpPr/>
          <p:nvPr/>
        </p:nvSpPr>
        <p:spPr>
          <a:xfrm>
            <a:off x="645840" y="273024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48"/>
          <p:cNvSpPr/>
          <p:nvPr/>
        </p:nvSpPr>
        <p:spPr>
          <a:xfrm>
            <a:off x="6894000" y="276660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menu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5" name="CustomShape 49"/>
          <p:cNvSpPr/>
          <p:nvPr/>
        </p:nvSpPr>
        <p:spPr>
          <a:xfrm>
            <a:off x="6894000" y="357948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 of users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05360" y="202680"/>
            <a:ext cx="834840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Menu View -&gt; save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28400" y="1379160"/>
            <a:ext cx="32868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3"/>
          <p:cNvSpPr/>
          <p:nvPr/>
        </p:nvSpPr>
        <p:spPr>
          <a:xfrm>
            <a:off x="582480" y="1304640"/>
            <a:ext cx="360" cy="22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4"/>
          <p:cNvSpPr/>
          <p:nvPr/>
        </p:nvSpPr>
        <p:spPr>
          <a:xfrm flipH="1">
            <a:off x="468720" y="1507320"/>
            <a:ext cx="113760" cy="17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5"/>
          <p:cNvSpPr/>
          <p:nvPr/>
        </p:nvSpPr>
        <p:spPr>
          <a:xfrm>
            <a:off x="595080" y="1507320"/>
            <a:ext cx="113760" cy="18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6"/>
          <p:cNvSpPr/>
          <p:nvPr/>
        </p:nvSpPr>
        <p:spPr>
          <a:xfrm>
            <a:off x="519120" y="1165320"/>
            <a:ext cx="126360" cy="12636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7"/>
          <p:cNvSpPr/>
          <p:nvPr/>
        </p:nvSpPr>
        <p:spPr>
          <a:xfrm>
            <a:off x="532080" y="1852200"/>
            <a:ext cx="1137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8"/>
          <p:cNvSpPr/>
          <p:nvPr/>
        </p:nvSpPr>
        <p:spPr>
          <a:xfrm>
            <a:off x="1546560" y="747000"/>
            <a:ext cx="315504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MenuView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607320" y="1660320"/>
            <a:ext cx="114012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First course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1548720" y="1176480"/>
            <a:ext cx="3155040" cy="3612600"/>
          </a:xfrm>
          <a:prstGeom prst="rect">
            <a:avLst/>
          </a:prstGeom>
          <a:noFill/>
          <a:ln w="19080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1"/>
          <p:cNvSpPr/>
          <p:nvPr/>
        </p:nvSpPr>
        <p:spPr>
          <a:xfrm>
            <a:off x="2535120" y="1254960"/>
            <a:ext cx="9957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Menu Controller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7" name="CustomShape 12"/>
          <p:cNvSpPr/>
          <p:nvPr/>
        </p:nvSpPr>
        <p:spPr>
          <a:xfrm>
            <a:off x="1620720" y="1254960"/>
            <a:ext cx="8013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Fxml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13"/>
          <p:cNvSpPr/>
          <p:nvPr/>
        </p:nvSpPr>
        <p:spPr>
          <a:xfrm>
            <a:off x="3602160" y="1254960"/>
            <a:ext cx="9295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9" name="CustomShape 14"/>
          <p:cNvSpPr/>
          <p:nvPr/>
        </p:nvSpPr>
        <p:spPr>
          <a:xfrm>
            <a:off x="196704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5"/>
          <p:cNvSpPr/>
          <p:nvPr/>
        </p:nvSpPr>
        <p:spPr>
          <a:xfrm>
            <a:off x="29577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6"/>
          <p:cNvSpPr/>
          <p:nvPr/>
        </p:nvSpPr>
        <p:spPr>
          <a:xfrm>
            <a:off x="397368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7"/>
          <p:cNvSpPr/>
          <p:nvPr/>
        </p:nvSpPr>
        <p:spPr>
          <a:xfrm>
            <a:off x="5166360" y="747000"/>
            <a:ext cx="381024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3" name="CustomShape 18"/>
          <p:cNvSpPr/>
          <p:nvPr/>
        </p:nvSpPr>
        <p:spPr>
          <a:xfrm>
            <a:off x="5168880" y="1176480"/>
            <a:ext cx="3810240" cy="3612600"/>
          </a:xfrm>
          <a:prstGeom prst="rect">
            <a:avLst/>
          </a:prstGeom>
          <a:noFill/>
          <a:ln w="19080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9"/>
          <p:cNvSpPr/>
          <p:nvPr/>
        </p:nvSpPr>
        <p:spPr>
          <a:xfrm>
            <a:off x="6421320" y="1267920"/>
            <a:ext cx="9957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Manager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5" name="CustomShape 20"/>
          <p:cNvSpPr/>
          <p:nvPr/>
        </p:nvSpPr>
        <p:spPr>
          <a:xfrm>
            <a:off x="5354640" y="1267920"/>
            <a:ext cx="8013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ServerThread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1"/>
          <p:cNvSpPr/>
          <p:nvPr/>
        </p:nvSpPr>
        <p:spPr>
          <a:xfrm>
            <a:off x="7869240" y="1267920"/>
            <a:ext cx="9295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SQL or FILES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7" name="CustomShape 22"/>
          <p:cNvSpPr/>
          <p:nvPr/>
        </p:nvSpPr>
        <p:spPr>
          <a:xfrm>
            <a:off x="57009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23"/>
          <p:cNvSpPr/>
          <p:nvPr/>
        </p:nvSpPr>
        <p:spPr>
          <a:xfrm>
            <a:off x="68439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4"/>
          <p:cNvSpPr/>
          <p:nvPr/>
        </p:nvSpPr>
        <p:spPr>
          <a:xfrm>
            <a:off x="836784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5"/>
          <p:cNvSpPr/>
          <p:nvPr/>
        </p:nvSpPr>
        <p:spPr>
          <a:xfrm>
            <a:off x="569160" y="1902960"/>
            <a:ext cx="13435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Second course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1" name="CustomShape 26"/>
          <p:cNvSpPr/>
          <p:nvPr/>
        </p:nvSpPr>
        <p:spPr>
          <a:xfrm>
            <a:off x="619920" y="2131560"/>
            <a:ext cx="1140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Dessert | Fruit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7"/>
          <p:cNvSpPr/>
          <p:nvPr/>
        </p:nvSpPr>
        <p:spPr>
          <a:xfrm>
            <a:off x="543960" y="2360160"/>
            <a:ext cx="1140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3" name="CustomShape 28"/>
          <p:cNvSpPr/>
          <p:nvPr/>
        </p:nvSpPr>
        <p:spPr>
          <a:xfrm>
            <a:off x="569160" y="2601360"/>
            <a:ext cx="1140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Click: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 Save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9"/>
          <p:cNvSpPr/>
          <p:nvPr/>
        </p:nvSpPr>
        <p:spPr>
          <a:xfrm>
            <a:off x="658440" y="2639160"/>
            <a:ext cx="1308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CustomShape 30"/>
          <p:cNvSpPr/>
          <p:nvPr/>
        </p:nvSpPr>
        <p:spPr>
          <a:xfrm>
            <a:off x="658440" y="2423160"/>
            <a:ext cx="1308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1"/>
          <p:cNvSpPr/>
          <p:nvPr/>
        </p:nvSpPr>
        <p:spPr>
          <a:xfrm>
            <a:off x="658440" y="2181960"/>
            <a:ext cx="1308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7" name="CustomShape 32"/>
          <p:cNvSpPr/>
          <p:nvPr/>
        </p:nvSpPr>
        <p:spPr>
          <a:xfrm>
            <a:off x="658440" y="1953720"/>
            <a:ext cx="1308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CustomShape 33"/>
          <p:cNvSpPr/>
          <p:nvPr/>
        </p:nvSpPr>
        <p:spPr>
          <a:xfrm>
            <a:off x="683280" y="4100040"/>
            <a:ext cx="1140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Notification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9" name="CustomShape 34"/>
          <p:cNvSpPr/>
          <p:nvPr/>
        </p:nvSpPr>
        <p:spPr>
          <a:xfrm>
            <a:off x="4074480" y="247428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SaveMenu Request (menu)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35"/>
          <p:cNvSpPr/>
          <p:nvPr/>
        </p:nvSpPr>
        <p:spPr>
          <a:xfrm>
            <a:off x="6970680" y="300744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1" name="CustomShape 36"/>
          <p:cNvSpPr/>
          <p:nvPr/>
        </p:nvSpPr>
        <p:spPr>
          <a:xfrm>
            <a:off x="3084480" y="288072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CustomShape 37"/>
          <p:cNvSpPr/>
          <p:nvPr/>
        </p:nvSpPr>
        <p:spPr>
          <a:xfrm>
            <a:off x="4100400" y="2905920"/>
            <a:ext cx="16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38"/>
          <p:cNvSpPr/>
          <p:nvPr/>
        </p:nvSpPr>
        <p:spPr>
          <a:xfrm>
            <a:off x="5827680" y="2905920"/>
            <a:ext cx="101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39"/>
          <p:cNvSpPr/>
          <p:nvPr/>
        </p:nvSpPr>
        <p:spPr>
          <a:xfrm>
            <a:off x="6894000" y="271584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Exists (Date)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5" name="CustomShape 40"/>
          <p:cNvSpPr/>
          <p:nvPr/>
        </p:nvSpPr>
        <p:spPr>
          <a:xfrm rot="10800000">
            <a:off x="8367840" y="316008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41"/>
          <p:cNvSpPr/>
          <p:nvPr/>
        </p:nvSpPr>
        <p:spPr>
          <a:xfrm>
            <a:off x="6284160" y="3173040"/>
            <a:ext cx="1215360" cy="1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 Exists = True]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7" name="CustomShape 42"/>
          <p:cNvSpPr/>
          <p:nvPr/>
        </p:nvSpPr>
        <p:spPr>
          <a:xfrm>
            <a:off x="6284160" y="3858840"/>
            <a:ext cx="1215360" cy="1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 else 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43"/>
          <p:cNvSpPr/>
          <p:nvPr/>
        </p:nvSpPr>
        <p:spPr>
          <a:xfrm>
            <a:off x="6970680" y="361728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9" name="CustomShape 44"/>
          <p:cNvSpPr/>
          <p:nvPr/>
        </p:nvSpPr>
        <p:spPr>
          <a:xfrm>
            <a:off x="6894000" y="332532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Edit (menu, Date)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45"/>
          <p:cNvSpPr/>
          <p:nvPr/>
        </p:nvSpPr>
        <p:spPr>
          <a:xfrm rot="10800000">
            <a:off x="8367840" y="376956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CustomShape 46"/>
          <p:cNvSpPr/>
          <p:nvPr/>
        </p:nvSpPr>
        <p:spPr>
          <a:xfrm>
            <a:off x="6894000" y="401112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 (menu)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47"/>
          <p:cNvSpPr/>
          <p:nvPr/>
        </p:nvSpPr>
        <p:spPr>
          <a:xfrm rot="10800000">
            <a:off x="8367840" y="445536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CustomShape 48"/>
          <p:cNvSpPr/>
          <p:nvPr/>
        </p:nvSpPr>
        <p:spPr>
          <a:xfrm>
            <a:off x="6970680" y="430308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4" name="CustomShape 49"/>
          <p:cNvSpPr/>
          <p:nvPr/>
        </p:nvSpPr>
        <p:spPr>
          <a:xfrm rot="10800000">
            <a:off x="6843960" y="3756960"/>
            <a:ext cx="101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CustomShape 50"/>
          <p:cNvSpPr/>
          <p:nvPr/>
        </p:nvSpPr>
        <p:spPr>
          <a:xfrm rot="10800000">
            <a:off x="6843960" y="4442760"/>
            <a:ext cx="101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CustomShape 51"/>
          <p:cNvSpPr/>
          <p:nvPr/>
        </p:nvSpPr>
        <p:spPr>
          <a:xfrm rot="10800000">
            <a:off x="5700960" y="3744360"/>
            <a:ext cx="16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7" name="CustomShape 52"/>
          <p:cNvSpPr/>
          <p:nvPr/>
        </p:nvSpPr>
        <p:spPr>
          <a:xfrm rot="10800000">
            <a:off x="5700960" y="4430160"/>
            <a:ext cx="16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CustomShape 53"/>
          <p:cNvSpPr/>
          <p:nvPr/>
        </p:nvSpPr>
        <p:spPr>
          <a:xfrm rot="10800000">
            <a:off x="3973680" y="373140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79" name="CustomShape 54"/>
          <p:cNvSpPr/>
          <p:nvPr/>
        </p:nvSpPr>
        <p:spPr>
          <a:xfrm rot="10800000">
            <a:off x="3973680" y="441720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0" name="CustomShape 55"/>
          <p:cNvSpPr/>
          <p:nvPr/>
        </p:nvSpPr>
        <p:spPr>
          <a:xfrm>
            <a:off x="645840" y="288252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1" name="CustomShape 56"/>
          <p:cNvSpPr/>
          <p:nvPr/>
        </p:nvSpPr>
        <p:spPr>
          <a:xfrm rot="10800000">
            <a:off x="2957760" y="372060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CustomShape 57"/>
          <p:cNvSpPr/>
          <p:nvPr/>
        </p:nvSpPr>
        <p:spPr>
          <a:xfrm rot="10800000">
            <a:off x="2957760" y="440640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83" name="CustomShape 58"/>
          <p:cNvSpPr/>
          <p:nvPr/>
        </p:nvSpPr>
        <p:spPr>
          <a:xfrm>
            <a:off x="683280" y="3414240"/>
            <a:ext cx="11401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Notification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4" name="CustomShape 59"/>
          <p:cNvSpPr/>
          <p:nvPr/>
        </p:nvSpPr>
        <p:spPr>
          <a:xfrm>
            <a:off x="4150800" y="340164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SaveMenu Response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5" name="CustomShape 60"/>
          <p:cNvSpPr/>
          <p:nvPr/>
        </p:nvSpPr>
        <p:spPr>
          <a:xfrm>
            <a:off x="4150800" y="408744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SaveMenu Response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05360" y="202680"/>
            <a:ext cx="834840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Menu View -&gt; refresh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28400" y="1379160"/>
            <a:ext cx="32868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8" name="CustomShape 3"/>
          <p:cNvSpPr/>
          <p:nvPr/>
        </p:nvSpPr>
        <p:spPr>
          <a:xfrm>
            <a:off x="582480" y="1304640"/>
            <a:ext cx="360" cy="22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9" name="CustomShape 4"/>
          <p:cNvSpPr/>
          <p:nvPr/>
        </p:nvSpPr>
        <p:spPr>
          <a:xfrm flipH="1">
            <a:off x="468720" y="1507320"/>
            <a:ext cx="113760" cy="17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5"/>
          <p:cNvSpPr/>
          <p:nvPr/>
        </p:nvSpPr>
        <p:spPr>
          <a:xfrm>
            <a:off x="595080" y="1507320"/>
            <a:ext cx="113760" cy="18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1" name="CustomShape 6"/>
          <p:cNvSpPr/>
          <p:nvPr/>
        </p:nvSpPr>
        <p:spPr>
          <a:xfrm>
            <a:off x="519120" y="1165320"/>
            <a:ext cx="126360" cy="12636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2" name="CustomShape 7"/>
          <p:cNvSpPr/>
          <p:nvPr/>
        </p:nvSpPr>
        <p:spPr>
          <a:xfrm>
            <a:off x="532080" y="1852200"/>
            <a:ext cx="1137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3" name="CustomShape 8"/>
          <p:cNvSpPr/>
          <p:nvPr/>
        </p:nvSpPr>
        <p:spPr>
          <a:xfrm>
            <a:off x="1546560" y="747000"/>
            <a:ext cx="315504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MenuView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4" name="CustomShape 9"/>
          <p:cNvSpPr/>
          <p:nvPr/>
        </p:nvSpPr>
        <p:spPr>
          <a:xfrm>
            <a:off x="1548720" y="1176480"/>
            <a:ext cx="3155040" cy="3612600"/>
          </a:xfrm>
          <a:prstGeom prst="rect">
            <a:avLst/>
          </a:prstGeom>
          <a:noFill/>
          <a:ln w="19080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5" name="CustomShape 10"/>
          <p:cNvSpPr/>
          <p:nvPr/>
        </p:nvSpPr>
        <p:spPr>
          <a:xfrm>
            <a:off x="2484720" y="1254960"/>
            <a:ext cx="11401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Menu Controller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6" name="CustomShape 11"/>
          <p:cNvSpPr/>
          <p:nvPr/>
        </p:nvSpPr>
        <p:spPr>
          <a:xfrm>
            <a:off x="1620720" y="1254960"/>
            <a:ext cx="8013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Fxml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7" name="CustomShape 12"/>
          <p:cNvSpPr/>
          <p:nvPr/>
        </p:nvSpPr>
        <p:spPr>
          <a:xfrm>
            <a:off x="3678120" y="1254960"/>
            <a:ext cx="9295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8" name="CustomShape 13"/>
          <p:cNvSpPr/>
          <p:nvPr/>
        </p:nvSpPr>
        <p:spPr>
          <a:xfrm>
            <a:off x="196704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CustomShape 14"/>
          <p:cNvSpPr/>
          <p:nvPr/>
        </p:nvSpPr>
        <p:spPr>
          <a:xfrm>
            <a:off x="29577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0" name="CustomShape 15"/>
          <p:cNvSpPr/>
          <p:nvPr/>
        </p:nvSpPr>
        <p:spPr>
          <a:xfrm>
            <a:off x="397368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1" name="CustomShape 16"/>
          <p:cNvSpPr/>
          <p:nvPr/>
        </p:nvSpPr>
        <p:spPr>
          <a:xfrm>
            <a:off x="5166360" y="747000"/>
            <a:ext cx="381024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17"/>
          <p:cNvSpPr/>
          <p:nvPr/>
        </p:nvSpPr>
        <p:spPr>
          <a:xfrm>
            <a:off x="5168880" y="1176480"/>
            <a:ext cx="3810240" cy="3612600"/>
          </a:xfrm>
          <a:prstGeom prst="rect">
            <a:avLst/>
          </a:prstGeom>
          <a:noFill/>
          <a:ln w="19080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3" name="CustomShape 18"/>
          <p:cNvSpPr/>
          <p:nvPr/>
        </p:nvSpPr>
        <p:spPr>
          <a:xfrm>
            <a:off x="6421320" y="1267920"/>
            <a:ext cx="9957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Manager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4" name="CustomShape 19"/>
          <p:cNvSpPr/>
          <p:nvPr/>
        </p:nvSpPr>
        <p:spPr>
          <a:xfrm>
            <a:off x="5354640" y="1267920"/>
            <a:ext cx="8013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ServerThread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20"/>
          <p:cNvSpPr/>
          <p:nvPr/>
        </p:nvSpPr>
        <p:spPr>
          <a:xfrm>
            <a:off x="7869240" y="1267920"/>
            <a:ext cx="9295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SQL or FILES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6" name="CustomShape 21"/>
          <p:cNvSpPr/>
          <p:nvPr/>
        </p:nvSpPr>
        <p:spPr>
          <a:xfrm>
            <a:off x="57009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7" name="CustomShape 22"/>
          <p:cNvSpPr/>
          <p:nvPr/>
        </p:nvSpPr>
        <p:spPr>
          <a:xfrm>
            <a:off x="68439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CustomShape 23"/>
          <p:cNvSpPr/>
          <p:nvPr/>
        </p:nvSpPr>
        <p:spPr>
          <a:xfrm>
            <a:off x="836784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CustomShape 24"/>
          <p:cNvSpPr/>
          <p:nvPr/>
        </p:nvSpPr>
        <p:spPr>
          <a:xfrm>
            <a:off x="264600" y="2131200"/>
            <a:ext cx="16725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Click: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Refresh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25"/>
          <p:cNvSpPr/>
          <p:nvPr/>
        </p:nvSpPr>
        <p:spPr>
          <a:xfrm>
            <a:off x="4074480" y="209340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GetCourses  Request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CustomShape 26"/>
          <p:cNvSpPr/>
          <p:nvPr/>
        </p:nvSpPr>
        <p:spPr>
          <a:xfrm>
            <a:off x="6970680" y="247428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CustomShape 27"/>
          <p:cNvSpPr/>
          <p:nvPr/>
        </p:nvSpPr>
        <p:spPr>
          <a:xfrm>
            <a:off x="3084480" y="242352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3" name="CustomShape 28"/>
          <p:cNvSpPr/>
          <p:nvPr/>
        </p:nvSpPr>
        <p:spPr>
          <a:xfrm>
            <a:off x="4100400" y="2436120"/>
            <a:ext cx="16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4" name="CustomShape 29"/>
          <p:cNvSpPr/>
          <p:nvPr/>
        </p:nvSpPr>
        <p:spPr>
          <a:xfrm>
            <a:off x="5827680" y="2448720"/>
            <a:ext cx="101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CustomShape 30"/>
          <p:cNvSpPr/>
          <p:nvPr/>
        </p:nvSpPr>
        <p:spPr>
          <a:xfrm>
            <a:off x="6894000" y="215676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GetCourses()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31"/>
          <p:cNvSpPr/>
          <p:nvPr/>
        </p:nvSpPr>
        <p:spPr>
          <a:xfrm rot="10800000">
            <a:off x="8367840" y="327420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7" name="CustomShape 32"/>
          <p:cNvSpPr/>
          <p:nvPr/>
        </p:nvSpPr>
        <p:spPr>
          <a:xfrm rot="10800000">
            <a:off x="5700960" y="3274200"/>
            <a:ext cx="16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8" name="CustomShape 33"/>
          <p:cNvSpPr/>
          <p:nvPr/>
        </p:nvSpPr>
        <p:spPr>
          <a:xfrm rot="10800000">
            <a:off x="3973680" y="326160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CustomShape 34"/>
          <p:cNvSpPr/>
          <p:nvPr/>
        </p:nvSpPr>
        <p:spPr>
          <a:xfrm rot="10800000">
            <a:off x="2957760" y="325080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0" name="CustomShape 35"/>
          <p:cNvSpPr/>
          <p:nvPr/>
        </p:nvSpPr>
        <p:spPr>
          <a:xfrm>
            <a:off x="607320" y="2944440"/>
            <a:ext cx="23115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Combo box first: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update list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1" name="CustomShape 36"/>
          <p:cNvSpPr/>
          <p:nvPr/>
        </p:nvSpPr>
        <p:spPr>
          <a:xfrm>
            <a:off x="4150800" y="285516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GetCourses  Response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2" name="CustomShape 37"/>
          <p:cNvSpPr/>
          <p:nvPr/>
        </p:nvSpPr>
        <p:spPr>
          <a:xfrm rot="10800000">
            <a:off x="6843960" y="3261600"/>
            <a:ext cx="101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CustomShape 38"/>
          <p:cNvSpPr/>
          <p:nvPr/>
        </p:nvSpPr>
        <p:spPr>
          <a:xfrm>
            <a:off x="645840" y="242532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4" name="CustomShape 39"/>
          <p:cNvSpPr/>
          <p:nvPr/>
        </p:nvSpPr>
        <p:spPr>
          <a:xfrm>
            <a:off x="6741360" y="2918880"/>
            <a:ext cx="18601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 of courses of all types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5" name="CustomShape 40"/>
          <p:cNvSpPr/>
          <p:nvPr/>
        </p:nvSpPr>
        <p:spPr>
          <a:xfrm rot="10800000">
            <a:off x="2957760" y="355536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CustomShape 41"/>
          <p:cNvSpPr/>
          <p:nvPr/>
        </p:nvSpPr>
        <p:spPr>
          <a:xfrm>
            <a:off x="607320" y="3249000"/>
            <a:ext cx="23115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Combo box second: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update list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7" name="CustomShape 42"/>
          <p:cNvSpPr/>
          <p:nvPr/>
        </p:nvSpPr>
        <p:spPr>
          <a:xfrm rot="10800000">
            <a:off x="2957760" y="386028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28" name="CustomShape 43"/>
          <p:cNvSpPr/>
          <p:nvPr/>
        </p:nvSpPr>
        <p:spPr>
          <a:xfrm>
            <a:off x="607320" y="3553920"/>
            <a:ext cx="23115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Combo box dessert: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update list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9" name="CustomShape 44"/>
          <p:cNvSpPr/>
          <p:nvPr/>
        </p:nvSpPr>
        <p:spPr>
          <a:xfrm rot="10800000">
            <a:off x="2957760" y="416520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45"/>
          <p:cNvSpPr/>
          <p:nvPr/>
        </p:nvSpPr>
        <p:spPr>
          <a:xfrm>
            <a:off x="607320" y="3858840"/>
            <a:ext cx="23115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Combo box fruit: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update list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Shape 1"/>
          <p:cNvSpPr txBox="1"/>
          <p:nvPr/>
        </p:nvSpPr>
        <p:spPr>
          <a:xfrm>
            <a:off x="311760" y="207216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Courses View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05360" y="202680"/>
            <a:ext cx="834840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Courses View -&gt; save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428400" y="1379160"/>
            <a:ext cx="32868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4" name="CustomShape 3"/>
          <p:cNvSpPr/>
          <p:nvPr/>
        </p:nvSpPr>
        <p:spPr>
          <a:xfrm>
            <a:off x="582480" y="1304640"/>
            <a:ext cx="360" cy="22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CustomShape 4"/>
          <p:cNvSpPr/>
          <p:nvPr/>
        </p:nvSpPr>
        <p:spPr>
          <a:xfrm flipH="1">
            <a:off x="468720" y="1507320"/>
            <a:ext cx="113760" cy="17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6" name="CustomShape 5"/>
          <p:cNvSpPr/>
          <p:nvPr/>
        </p:nvSpPr>
        <p:spPr>
          <a:xfrm>
            <a:off x="595080" y="1507320"/>
            <a:ext cx="113760" cy="18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7" name="CustomShape 6"/>
          <p:cNvSpPr/>
          <p:nvPr/>
        </p:nvSpPr>
        <p:spPr>
          <a:xfrm>
            <a:off x="519120" y="1165320"/>
            <a:ext cx="126360" cy="12636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8" name="CustomShape 7"/>
          <p:cNvSpPr/>
          <p:nvPr/>
        </p:nvSpPr>
        <p:spPr>
          <a:xfrm>
            <a:off x="532080" y="1852200"/>
            <a:ext cx="1137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CustomShape 8"/>
          <p:cNvSpPr/>
          <p:nvPr/>
        </p:nvSpPr>
        <p:spPr>
          <a:xfrm>
            <a:off x="1546560" y="747000"/>
            <a:ext cx="315504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CoursesView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0" name="CustomShape 9"/>
          <p:cNvSpPr/>
          <p:nvPr/>
        </p:nvSpPr>
        <p:spPr>
          <a:xfrm>
            <a:off x="645480" y="1761480"/>
            <a:ext cx="1524960" cy="258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Type (first, second …)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1" name="CustomShape 10"/>
          <p:cNvSpPr/>
          <p:nvPr/>
        </p:nvSpPr>
        <p:spPr>
          <a:xfrm>
            <a:off x="1548720" y="1176480"/>
            <a:ext cx="3155040" cy="3612600"/>
          </a:xfrm>
          <a:prstGeom prst="rect">
            <a:avLst/>
          </a:prstGeom>
          <a:noFill/>
          <a:ln w="19080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2" name="CustomShape 11"/>
          <p:cNvSpPr/>
          <p:nvPr/>
        </p:nvSpPr>
        <p:spPr>
          <a:xfrm>
            <a:off x="2535120" y="1254960"/>
            <a:ext cx="9957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Course Controller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3" name="CustomShape 12"/>
          <p:cNvSpPr/>
          <p:nvPr/>
        </p:nvSpPr>
        <p:spPr>
          <a:xfrm>
            <a:off x="1620720" y="1254960"/>
            <a:ext cx="8013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Fxml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4" name="CustomShape 13"/>
          <p:cNvSpPr/>
          <p:nvPr/>
        </p:nvSpPr>
        <p:spPr>
          <a:xfrm>
            <a:off x="3602160" y="1254960"/>
            <a:ext cx="9295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5" name="CustomShape 14"/>
          <p:cNvSpPr/>
          <p:nvPr/>
        </p:nvSpPr>
        <p:spPr>
          <a:xfrm>
            <a:off x="196704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6" name="CustomShape 15"/>
          <p:cNvSpPr/>
          <p:nvPr/>
        </p:nvSpPr>
        <p:spPr>
          <a:xfrm>
            <a:off x="29577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CustomShape 16"/>
          <p:cNvSpPr/>
          <p:nvPr/>
        </p:nvSpPr>
        <p:spPr>
          <a:xfrm>
            <a:off x="397368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CustomShape 17"/>
          <p:cNvSpPr/>
          <p:nvPr/>
        </p:nvSpPr>
        <p:spPr>
          <a:xfrm>
            <a:off x="505800" y="2004120"/>
            <a:ext cx="13435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Course Name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9" name="CustomShape 18"/>
          <p:cNvSpPr/>
          <p:nvPr/>
        </p:nvSpPr>
        <p:spPr>
          <a:xfrm>
            <a:off x="619920" y="2232720"/>
            <a:ext cx="134352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 of Incredients 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0" name="CustomShape 19"/>
          <p:cNvSpPr/>
          <p:nvPr/>
        </p:nvSpPr>
        <p:spPr>
          <a:xfrm>
            <a:off x="502920" y="2537280"/>
            <a:ext cx="1257120" cy="1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Click: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1" name="CustomShape 20"/>
          <p:cNvSpPr/>
          <p:nvPr/>
        </p:nvSpPr>
        <p:spPr>
          <a:xfrm>
            <a:off x="658440" y="2524680"/>
            <a:ext cx="1308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2" name="CustomShape 21"/>
          <p:cNvSpPr/>
          <p:nvPr/>
        </p:nvSpPr>
        <p:spPr>
          <a:xfrm>
            <a:off x="658440" y="2283480"/>
            <a:ext cx="1308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CustomShape 22"/>
          <p:cNvSpPr/>
          <p:nvPr/>
        </p:nvSpPr>
        <p:spPr>
          <a:xfrm>
            <a:off x="658440" y="2054880"/>
            <a:ext cx="13082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4" name="CustomShape 23"/>
          <p:cNvSpPr/>
          <p:nvPr/>
        </p:nvSpPr>
        <p:spPr>
          <a:xfrm>
            <a:off x="4074480" y="241056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SaveCourse Request(course)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5" name="CustomShape 24"/>
          <p:cNvSpPr/>
          <p:nvPr/>
        </p:nvSpPr>
        <p:spPr>
          <a:xfrm>
            <a:off x="3084480" y="282996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6" name="CustomShape 25"/>
          <p:cNvSpPr/>
          <p:nvPr/>
        </p:nvSpPr>
        <p:spPr>
          <a:xfrm>
            <a:off x="4100400" y="2829600"/>
            <a:ext cx="16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7" name="CustomShape 26"/>
          <p:cNvSpPr/>
          <p:nvPr/>
        </p:nvSpPr>
        <p:spPr>
          <a:xfrm rot="10800000">
            <a:off x="5700960" y="4417200"/>
            <a:ext cx="16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CustomShape 27"/>
          <p:cNvSpPr/>
          <p:nvPr/>
        </p:nvSpPr>
        <p:spPr>
          <a:xfrm rot="10800000">
            <a:off x="3973680" y="440460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CustomShape 28"/>
          <p:cNvSpPr/>
          <p:nvPr/>
        </p:nvSpPr>
        <p:spPr>
          <a:xfrm rot="10800000">
            <a:off x="2957760" y="439380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CustomShape 29"/>
          <p:cNvSpPr/>
          <p:nvPr/>
        </p:nvSpPr>
        <p:spPr>
          <a:xfrm>
            <a:off x="683280" y="4087440"/>
            <a:ext cx="16005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Notification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1" name="CustomShape 30"/>
          <p:cNvSpPr/>
          <p:nvPr/>
        </p:nvSpPr>
        <p:spPr>
          <a:xfrm>
            <a:off x="4150800" y="399816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SaveCourse  Response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2" name="CustomShape 31"/>
          <p:cNvSpPr/>
          <p:nvPr/>
        </p:nvSpPr>
        <p:spPr>
          <a:xfrm>
            <a:off x="645840" y="283140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CustomShape 32"/>
          <p:cNvSpPr/>
          <p:nvPr/>
        </p:nvSpPr>
        <p:spPr>
          <a:xfrm>
            <a:off x="5166360" y="747000"/>
            <a:ext cx="381024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4" name="CustomShape 33"/>
          <p:cNvSpPr/>
          <p:nvPr/>
        </p:nvSpPr>
        <p:spPr>
          <a:xfrm>
            <a:off x="5168880" y="1176480"/>
            <a:ext cx="3810240" cy="3612600"/>
          </a:xfrm>
          <a:prstGeom prst="rect">
            <a:avLst/>
          </a:prstGeom>
          <a:noFill/>
          <a:ln w="19080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CustomShape 34"/>
          <p:cNvSpPr/>
          <p:nvPr/>
        </p:nvSpPr>
        <p:spPr>
          <a:xfrm>
            <a:off x="6421320" y="1267920"/>
            <a:ext cx="9957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Manager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6" name="CustomShape 35"/>
          <p:cNvSpPr/>
          <p:nvPr/>
        </p:nvSpPr>
        <p:spPr>
          <a:xfrm>
            <a:off x="5354640" y="1267920"/>
            <a:ext cx="8013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ServerThread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7" name="CustomShape 36"/>
          <p:cNvSpPr/>
          <p:nvPr/>
        </p:nvSpPr>
        <p:spPr>
          <a:xfrm>
            <a:off x="7869240" y="1267920"/>
            <a:ext cx="9295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SQL or FILES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8" name="CustomShape 37"/>
          <p:cNvSpPr/>
          <p:nvPr/>
        </p:nvSpPr>
        <p:spPr>
          <a:xfrm>
            <a:off x="57009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9" name="CustomShape 38"/>
          <p:cNvSpPr/>
          <p:nvPr/>
        </p:nvSpPr>
        <p:spPr>
          <a:xfrm>
            <a:off x="68439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0" name="CustomShape 39"/>
          <p:cNvSpPr/>
          <p:nvPr/>
        </p:nvSpPr>
        <p:spPr>
          <a:xfrm>
            <a:off x="836784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1" name="CustomShape 40"/>
          <p:cNvSpPr/>
          <p:nvPr/>
        </p:nvSpPr>
        <p:spPr>
          <a:xfrm>
            <a:off x="6970680" y="300744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2" name="CustomShape 41"/>
          <p:cNvSpPr/>
          <p:nvPr/>
        </p:nvSpPr>
        <p:spPr>
          <a:xfrm>
            <a:off x="5827680" y="2905920"/>
            <a:ext cx="101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CustomShape 42"/>
          <p:cNvSpPr/>
          <p:nvPr/>
        </p:nvSpPr>
        <p:spPr>
          <a:xfrm>
            <a:off x="6894000" y="271584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Exists (Course Name)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4" name="CustomShape 43"/>
          <p:cNvSpPr/>
          <p:nvPr/>
        </p:nvSpPr>
        <p:spPr>
          <a:xfrm rot="10800000">
            <a:off x="8367840" y="316008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5" name="CustomShape 44"/>
          <p:cNvSpPr/>
          <p:nvPr/>
        </p:nvSpPr>
        <p:spPr>
          <a:xfrm>
            <a:off x="6284160" y="3173040"/>
            <a:ext cx="1215360" cy="1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 Exists = True]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6" name="CustomShape 45"/>
          <p:cNvSpPr/>
          <p:nvPr/>
        </p:nvSpPr>
        <p:spPr>
          <a:xfrm>
            <a:off x="6284160" y="3858840"/>
            <a:ext cx="1215360" cy="189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[ else ]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7" name="CustomShape 46"/>
          <p:cNvSpPr/>
          <p:nvPr/>
        </p:nvSpPr>
        <p:spPr>
          <a:xfrm>
            <a:off x="6970680" y="361728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78" name="CustomShape 47"/>
          <p:cNvSpPr/>
          <p:nvPr/>
        </p:nvSpPr>
        <p:spPr>
          <a:xfrm>
            <a:off x="6894000" y="332532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Edit (course)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9" name="CustomShape 48"/>
          <p:cNvSpPr/>
          <p:nvPr/>
        </p:nvSpPr>
        <p:spPr>
          <a:xfrm rot="10800000">
            <a:off x="8367840" y="376956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CustomShape 49"/>
          <p:cNvSpPr/>
          <p:nvPr/>
        </p:nvSpPr>
        <p:spPr>
          <a:xfrm>
            <a:off x="6894000" y="401112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 (course)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1" name="CustomShape 50"/>
          <p:cNvSpPr/>
          <p:nvPr/>
        </p:nvSpPr>
        <p:spPr>
          <a:xfrm rot="10800000">
            <a:off x="8367840" y="445536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2" name="CustomShape 51"/>
          <p:cNvSpPr/>
          <p:nvPr/>
        </p:nvSpPr>
        <p:spPr>
          <a:xfrm>
            <a:off x="6970680" y="430308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3" name="CustomShape 52"/>
          <p:cNvSpPr/>
          <p:nvPr/>
        </p:nvSpPr>
        <p:spPr>
          <a:xfrm rot="10800000">
            <a:off x="6843960" y="3756960"/>
            <a:ext cx="101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CustomShape 53"/>
          <p:cNvSpPr/>
          <p:nvPr/>
        </p:nvSpPr>
        <p:spPr>
          <a:xfrm rot="10800000">
            <a:off x="6843960" y="4442760"/>
            <a:ext cx="101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5" name="CustomShape 54"/>
          <p:cNvSpPr/>
          <p:nvPr/>
        </p:nvSpPr>
        <p:spPr>
          <a:xfrm rot="10800000">
            <a:off x="5700960" y="3744000"/>
            <a:ext cx="16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6" name="CustomShape 55"/>
          <p:cNvSpPr/>
          <p:nvPr/>
        </p:nvSpPr>
        <p:spPr>
          <a:xfrm rot="10800000">
            <a:off x="3973680" y="373140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87" name="CustomShape 56"/>
          <p:cNvSpPr/>
          <p:nvPr/>
        </p:nvSpPr>
        <p:spPr>
          <a:xfrm>
            <a:off x="683280" y="3414240"/>
            <a:ext cx="16005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Notification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8" name="CustomShape 57"/>
          <p:cNvSpPr/>
          <p:nvPr/>
        </p:nvSpPr>
        <p:spPr>
          <a:xfrm>
            <a:off x="4150800" y="332496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SaveCourse  Response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9" name="CustomShape 58"/>
          <p:cNvSpPr/>
          <p:nvPr/>
        </p:nvSpPr>
        <p:spPr>
          <a:xfrm rot="10800000">
            <a:off x="2957760" y="373320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05360" y="202680"/>
            <a:ext cx="8348400" cy="493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Courses View -&gt; refresh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428400" y="1379160"/>
            <a:ext cx="328680" cy="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2" name="CustomShape 3"/>
          <p:cNvSpPr/>
          <p:nvPr/>
        </p:nvSpPr>
        <p:spPr>
          <a:xfrm>
            <a:off x="582480" y="1304640"/>
            <a:ext cx="360" cy="225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CustomShape 4"/>
          <p:cNvSpPr/>
          <p:nvPr/>
        </p:nvSpPr>
        <p:spPr>
          <a:xfrm flipH="1">
            <a:off x="468720" y="1507320"/>
            <a:ext cx="113760" cy="17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4" name="CustomShape 5"/>
          <p:cNvSpPr/>
          <p:nvPr/>
        </p:nvSpPr>
        <p:spPr>
          <a:xfrm>
            <a:off x="595080" y="1507320"/>
            <a:ext cx="113760" cy="18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5" name="CustomShape 6"/>
          <p:cNvSpPr/>
          <p:nvPr/>
        </p:nvSpPr>
        <p:spPr>
          <a:xfrm>
            <a:off x="519120" y="1165320"/>
            <a:ext cx="126360" cy="126360"/>
          </a:xfrm>
          <a:prstGeom prst="ellipse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6" name="CustomShape 7"/>
          <p:cNvSpPr/>
          <p:nvPr/>
        </p:nvSpPr>
        <p:spPr>
          <a:xfrm>
            <a:off x="532080" y="1852200"/>
            <a:ext cx="1137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7" name="CustomShape 8"/>
          <p:cNvSpPr/>
          <p:nvPr/>
        </p:nvSpPr>
        <p:spPr>
          <a:xfrm>
            <a:off x="1546560" y="747000"/>
            <a:ext cx="315504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CoursesView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8" name="CustomShape 9"/>
          <p:cNvSpPr/>
          <p:nvPr/>
        </p:nvSpPr>
        <p:spPr>
          <a:xfrm>
            <a:off x="1548720" y="1176480"/>
            <a:ext cx="3155040" cy="3612600"/>
          </a:xfrm>
          <a:prstGeom prst="rect">
            <a:avLst/>
          </a:prstGeom>
          <a:noFill/>
          <a:ln w="19080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9" name="CustomShape 10"/>
          <p:cNvSpPr/>
          <p:nvPr/>
        </p:nvSpPr>
        <p:spPr>
          <a:xfrm>
            <a:off x="2484720" y="1254960"/>
            <a:ext cx="11401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Course Controller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0" name="CustomShape 11"/>
          <p:cNvSpPr/>
          <p:nvPr/>
        </p:nvSpPr>
        <p:spPr>
          <a:xfrm>
            <a:off x="1620720" y="1254960"/>
            <a:ext cx="8013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Fxml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1" name="CustomShape 12"/>
          <p:cNvSpPr/>
          <p:nvPr/>
        </p:nvSpPr>
        <p:spPr>
          <a:xfrm>
            <a:off x="3678120" y="1254960"/>
            <a:ext cx="9295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Client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2" name="CustomShape 13"/>
          <p:cNvSpPr/>
          <p:nvPr/>
        </p:nvSpPr>
        <p:spPr>
          <a:xfrm>
            <a:off x="196704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3" name="CustomShape 14"/>
          <p:cNvSpPr/>
          <p:nvPr/>
        </p:nvSpPr>
        <p:spPr>
          <a:xfrm>
            <a:off x="29577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4" name="CustomShape 15"/>
          <p:cNvSpPr/>
          <p:nvPr/>
        </p:nvSpPr>
        <p:spPr>
          <a:xfrm>
            <a:off x="397368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5" name="CustomShape 16"/>
          <p:cNvSpPr/>
          <p:nvPr/>
        </p:nvSpPr>
        <p:spPr>
          <a:xfrm>
            <a:off x="5166360" y="747000"/>
            <a:ext cx="381024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6" name="CustomShape 17"/>
          <p:cNvSpPr/>
          <p:nvPr/>
        </p:nvSpPr>
        <p:spPr>
          <a:xfrm>
            <a:off x="5168880" y="1176480"/>
            <a:ext cx="3810240" cy="3612600"/>
          </a:xfrm>
          <a:prstGeom prst="rect">
            <a:avLst/>
          </a:prstGeom>
          <a:noFill/>
          <a:ln w="19080">
            <a:solidFill>
              <a:schemeClr val="dk2"/>
            </a:solidFill>
            <a:custDash>
              <a:ds d="8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7" name="CustomShape 18"/>
          <p:cNvSpPr/>
          <p:nvPr/>
        </p:nvSpPr>
        <p:spPr>
          <a:xfrm>
            <a:off x="6421320" y="1267920"/>
            <a:ext cx="9957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Data Manager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8" name="CustomShape 19"/>
          <p:cNvSpPr/>
          <p:nvPr/>
        </p:nvSpPr>
        <p:spPr>
          <a:xfrm>
            <a:off x="5354640" y="1267920"/>
            <a:ext cx="80136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ServerThread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9" name="CustomShape 20"/>
          <p:cNvSpPr/>
          <p:nvPr/>
        </p:nvSpPr>
        <p:spPr>
          <a:xfrm>
            <a:off x="7869240" y="1267920"/>
            <a:ext cx="929520" cy="42912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/>
          <a:p>
            <a:pPr algn="ctr">
              <a:lnSpc>
                <a:spcPct val="100000"/>
              </a:lnSpc>
            </a:pPr>
            <a:r>
              <a:rPr b="0" lang="en-GB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SQL or FILES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0" name="CustomShape 21"/>
          <p:cNvSpPr/>
          <p:nvPr/>
        </p:nvSpPr>
        <p:spPr>
          <a:xfrm>
            <a:off x="57009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1" name="CustomShape 22"/>
          <p:cNvSpPr/>
          <p:nvPr/>
        </p:nvSpPr>
        <p:spPr>
          <a:xfrm>
            <a:off x="684396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2" name="CustomShape 23"/>
          <p:cNvSpPr/>
          <p:nvPr/>
        </p:nvSpPr>
        <p:spPr>
          <a:xfrm>
            <a:off x="8367840" y="1852200"/>
            <a:ext cx="126360" cy="2822040"/>
          </a:xfrm>
          <a:prstGeom prst="rect">
            <a:avLst/>
          </a:prstGeom>
          <a:solidFill>
            <a:schemeClr val="lt2"/>
          </a:solidFill>
          <a:ln w="9360">
            <a:solidFill>
              <a:schemeClr val="dk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CustomShape 24"/>
          <p:cNvSpPr/>
          <p:nvPr/>
        </p:nvSpPr>
        <p:spPr>
          <a:xfrm>
            <a:off x="645480" y="2131200"/>
            <a:ext cx="16725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Select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: Type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4" name="CustomShape 25"/>
          <p:cNvSpPr/>
          <p:nvPr/>
        </p:nvSpPr>
        <p:spPr>
          <a:xfrm>
            <a:off x="4074480" y="209340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GetCourses  Request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5" name="CustomShape 26"/>
          <p:cNvSpPr/>
          <p:nvPr/>
        </p:nvSpPr>
        <p:spPr>
          <a:xfrm>
            <a:off x="6970680" y="247428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6" name="CustomShape 27"/>
          <p:cNvSpPr/>
          <p:nvPr/>
        </p:nvSpPr>
        <p:spPr>
          <a:xfrm>
            <a:off x="3084480" y="242352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7" name="CustomShape 28"/>
          <p:cNvSpPr/>
          <p:nvPr/>
        </p:nvSpPr>
        <p:spPr>
          <a:xfrm>
            <a:off x="4100400" y="2436120"/>
            <a:ext cx="16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CustomShape 29"/>
          <p:cNvSpPr/>
          <p:nvPr/>
        </p:nvSpPr>
        <p:spPr>
          <a:xfrm>
            <a:off x="5827680" y="2448720"/>
            <a:ext cx="101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19" name="CustomShape 30"/>
          <p:cNvSpPr/>
          <p:nvPr/>
        </p:nvSpPr>
        <p:spPr>
          <a:xfrm>
            <a:off x="6894000" y="215676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GetCourses()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0" name="CustomShape 31"/>
          <p:cNvSpPr/>
          <p:nvPr/>
        </p:nvSpPr>
        <p:spPr>
          <a:xfrm rot="10800000">
            <a:off x="8367840" y="3274200"/>
            <a:ext cx="13971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1" name="CustomShape 32"/>
          <p:cNvSpPr/>
          <p:nvPr/>
        </p:nvSpPr>
        <p:spPr>
          <a:xfrm rot="10800000">
            <a:off x="5700960" y="3274200"/>
            <a:ext cx="1600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2" name="CustomShape 33"/>
          <p:cNvSpPr/>
          <p:nvPr/>
        </p:nvSpPr>
        <p:spPr>
          <a:xfrm rot="10800000">
            <a:off x="3973680" y="326160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CustomShape 34"/>
          <p:cNvSpPr/>
          <p:nvPr/>
        </p:nvSpPr>
        <p:spPr>
          <a:xfrm rot="10800000">
            <a:off x="2957760" y="431748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4" name="CustomShape 35"/>
          <p:cNvSpPr/>
          <p:nvPr/>
        </p:nvSpPr>
        <p:spPr>
          <a:xfrm>
            <a:off x="607320" y="4011120"/>
            <a:ext cx="23115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Combo box name: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 blank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5" name="CustomShape 36"/>
          <p:cNvSpPr/>
          <p:nvPr/>
        </p:nvSpPr>
        <p:spPr>
          <a:xfrm>
            <a:off x="4150800" y="2855160"/>
            <a:ext cx="15249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GetCourses  Response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6" name="CustomShape 37"/>
          <p:cNvSpPr/>
          <p:nvPr/>
        </p:nvSpPr>
        <p:spPr>
          <a:xfrm rot="10800000">
            <a:off x="6843960" y="3261600"/>
            <a:ext cx="101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CustomShape 38"/>
          <p:cNvSpPr/>
          <p:nvPr/>
        </p:nvSpPr>
        <p:spPr>
          <a:xfrm>
            <a:off x="645840" y="242532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28" name="CustomShape 39"/>
          <p:cNvSpPr/>
          <p:nvPr/>
        </p:nvSpPr>
        <p:spPr>
          <a:xfrm>
            <a:off x="6741360" y="2918880"/>
            <a:ext cx="1860120" cy="177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 algn="ctr"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 of courses of all types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9" name="CustomShape 40"/>
          <p:cNvSpPr/>
          <p:nvPr/>
        </p:nvSpPr>
        <p:spPr>
          <a:xfrm rot="10800000">
            <a:off x="2957760" y="4622400"/>
            <a:ext cx="23115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CustomShape 41"/>
          <p:cNvSpPr/>
          <p:nvPr/>
        </p:nvSpPr>
        <p:spPr>
          <a:xfrm>
            <a:off x="607320" y="4316040"/>
            <a:ext cx="23115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Tet box ingredients: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set blank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1" name="CustomShape 42"/>
          <p:cNvSpPr/>
          <p:nvPr/>
        </p:nvSpPr>
        <p:spPr>
          <a:xfrm>
            <a:off x="2546280" y="2969280"/>
            <a:ext cx="17841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Update: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 of first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2" name="CustomShape 43"/>
          <p:cNvSpPr/>
          <p:nvPr/>
        </p:nvSpPr>
        <p:spPr>
          <a:xfrm rot="10800000">
            <a:off x="3973680" y="356616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CustomShape 44"/>
          <p:cNvSpPr/>
          <p:nvPr/>
        </p:nvSpPr>
        <p:spPr>
          <a:xfrm rot="10800000">
            <a:off x="3973680" y="387108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CustomShape 45"/>
          <p:cNvSpPr/>
          <p:nvPr/>
        </p:nvSpPr>
        <p:spPr>
          <a:xfrm rot="10800000">
            <a:off x="3973680" y="4176000"/>
            <a:ext cx="888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dk2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CustomShape 46"/>
          <p:cNvSpPr/>
          <p:nvPr/>
        </p:nvSpPr>
        <p:spPr>
          <a:xfrm>
            <a:off x="2546280" y="3274200"/>
            <a:ext cx="17841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Update: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 of second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6" name="CustomShape 47"/>
          <p:cNvSpPr/>
          <p:nvPr/>
        </p:nvSpPr>
        <p:spPr>
          <a:xfrm>
            <a:off x="2546280" y="3579120"/>
            <a:ext cx="17841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Update: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 of dessert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7" name="CustomShape 48"/>
          <p:cNvSpPr/>
          <p:nvPr/>
        </p:nvSpPr>
        <p:spPr>
          <a:xfrm>
            <a:off x="2546280" y="3883680"/>
            <a:ext cx="1784160" cy="22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b="1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Update: </a:t>
            </a:r>
            <a:r>
              <a:rPr b="0" lang="en-GB" sz="1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List of fruit</a:t>
            </a:r>
            <a:endParaRPr b="0" lang="en-GB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Shape 1"/>
          <p:cNvSpPr txBox="1"/>
          <p:nvPr/>
        </p:nvSpPr>
        <p:spPr>
          <a:xfrm>
            <a:off x="311760" y="207216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 algn="ctr">
              <a:lnSpc>
                <a:spcPct val="100000"/>
              </a:lnSpc>
            </a:pPr>
            <a:r>
              <a:rPr b="1" lang="en-GB" sz="2800" spc="-1" strike="noStrike">
                <a:solidFill>
                  <a:srgbClr val="0000ff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MenuPlan View</a:t>
            </a:r>
            <a:endParaRPr b="0" lang="en-GB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2018-06-11T16:38:16Z</dcterms:modified>
  <cp:revision>2</cp:revision>
  <dc:subject/>
  <dc:title/>
</cp:coreProperties>
</file>