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85" r:id="rId2"/>
    <p:sldId id="298" r:id="rId3"/>
    <p:sldId id="305" r:id="rId4"/>
    <p:sldId id="306" r:id="rId5"/>
    <p:sldId id="301" r:id="rId6"/>
    <p:sldId id="299" r:id="rId7"/>
    <p:sldId id="307" r:id="rId8"/>
    <p:sldId id="300" r:id="rId9"/>
    <p:sldId id="30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01419-63EB-49A6-98D7-DAB12A9CDC80}" v="1" dt="2023-10-25T23:31:3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Slamani" userId="d95e66b8-28a6-4745-8f79-72b70c86aa4d" providerId="ADAL" clId="{8C5919D1-06CA-43CC-9484-52668EA3A35C}"/>
    <pc:docChg chg="modSld">
      <pc:chgData name="Adel Slamani" userId="d95e66b8-28a6-4745-8f79-72b70c86aa4d" providerId="ADAL" clId="{8C5919D1-06CA-43CC-9484-52668EA3A35C}" dt="2023-10-25T23:34:58.826" v="0" actId="20577"/>
      <pc:docMkLst>
        <pc:docMk/>
      </pc:docMkLst>
      <pc:sldChg chg="modSp mod">
        <pc:chgData name="Adel Slamani" userId="d95e66b8-28a6-4745-8f79-72b70c86aa4d" providerId="ADAL" clId="{8C5919D1-06CA-43CC-9484-52668EA3A35C}" dt="2023-10-25T23:34:58.826" v="0" actId="20577"/>
        <pc:sldMkLst>
          <pc:docMk/>
          <pc:sldMk cId="3310049411" sldId="293"/>
        </pc:sldMkLst>
        <pc:spChg chg="mod">
          <ac:chgData name="Adel Slamani" userId="d95e66b8-28a6-4745-8f79-72b70c86aa4d" providerId="ADAL" clId="{8C5919D1-06CA-43CC-9484-52668EA3A35C}" dt="2023-10-25T23:34:58.826" v="0" actId="20577"/>
          <ac:spMkLst>
            <pc:docMk/>
            <pc:sldMk cId="3310049411" sldId="293"/>
            <ac:spMk id="3" creationId="{2705D1E3-530F-2B7A-74B7-AB6360F29E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- 10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1305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WK10 – Abstract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changes made and slide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WK10 – </a:t>
            </a:r>
            <a:r>
              <a:rPr lang="en-US" dirty="0"/>
              <a:t>Review/revise work from previous week(s)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what was done this week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WK10 – What was done for this week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WK10 – Project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WK10 – Code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WK10 – Additional Work Done on </a:t>
            </a:r>
            <a:r>
              <a:rPr lang="en-US" dirty="0"/>
              <a:t>Data Cleaning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WK10 – Additional Work Done on Data Exploration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algorithm(s) are you using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settings are you using to train and test your algorithm(s)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does your code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do you expect to get at the output and what output are you getting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WK10 – Algorithm (based on work of week 10)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Show graphs to explain the output of your algorithm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Explain the values obtained for the performance measures (e.g., correlation, accuracy, F-test)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Explain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Graph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How would you improve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more changes do you need to make to your code or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WK10 – Results of the algorithm (based on work of week 10)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237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Week - 10</vt:lpstr>
      <vt:lpstr>WK10 – Review/revise work from previous week(s)</vt:lpstr>
      <vt:lpstr>WK10 – What was done for this week</vt:lpstr>
      <vt:lpstr>WK10 – Project Workflow Update</vt:lpstr>
      <vt:lpstr>WK10 – Code Workflow Update</vt:lpstr>
      <vt:lpstr>WK10 – Additional Work Done on Data Cleaning</vt:lpstr>
      <vt:lpstr>WK10 – Additional Work Done on Data Exploration</vt:lpstr>
      <vt:lpstr>WK10 – Algorithm (based on work of week 10)</vt:lpstr>
      <vt:lpstr>WK10 – Results of the algorithm (based on work of week 10)</vt:lpstr>
      <vt:lpstr>WK10 – 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Adel Slamani</dc:creator>
  <cp:lastModifiedBy>Adel Slamani</cp:lastModifiedBy>
  <cp:revision>7</cp:revision>
  <dcterms:created xsi:type="dcterms:W3CDTF">2022-08-29T22:08:54Z</dcterms:created>
  <dcterms:modified xsi:type="dcterms:W3CDTF">2023-10-25T23:35:06Z</dcterms:modified>
</cp:coreProperties>
</file>