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85" r:id="rId2"/>
    <p:sldId id="298" r:id="rId3"/>
    <p:sldId id="305" r:id="rId4"/>
    <p:sldId id="306" r:id="rId5"/>
    <p:sldId id="301" r:id="rId6"/>
    <p:sldId id="299" r:id="rId7"/>
    <p:sldId id="307" r:id="rId8"/>
    <p:sldId id="300" r:id="rId9"/>
    <p:sldId id="308" r:id="rId10"/>
    <p:sldId id="293" r:id="rId11"/>
    <p:sldId id="3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Slamani" userId="d95e66b8-28a6-4745-8f79-72b70c86aa4d" providerId="ADAL" clId="{82DBD5F7-84D4-4726-80C4-0952F1C66254}"/>
    <pc:docChg chg="custSel addSld delSld modSld sldOrd">
      <pc:chgData name="Adel Slamani" userId="d95e66b8-28a6-4745-8f79-72b70c86aa4d" providerId="ADAL" clId="{82DBD5F7-84D4-4726-80C4-0952F1C66254}" dt="2023-11-03T15:54:14.450" v="251" actId="20577"/>
      <pc:docMkLst>
        <pc:docMk/>
      </pc:docMkLst>
      <pc:sldChg chg="modSp mod">
        <pc:chgData name="Adel Slamani" userId="d95e66b8-28a6-4745-8f79-72b70c86aa4d" providerId="ADAL" clId="{82DBD5F7-84D4-4726-80C4-0952F1C66254}" dt="2023-11-03T15:48:58.878" v="1" actId="20577"/>
        <pc:sldMkLst>
          <pc:docMk/>
          <pc:sldMk cId="1081056496" sldId="285"/>
        </pc:sldMkLst>
        <pc:spChg chg="mod">
          <ac:chgData name="Adel Slamani" userId="d95e66b8-28a6-4745-8f79-72b70c86aa4d" providerId="ADAL" clId="{82DBD5F7-84D4-4726-80C4-0952F1C66254}" dt="2023-11-03T15:48:58.878" v="1" actId="20577"/>
          <ac:spMkLst>
            <pc:docMk/>
            <pc:sldMk cId="1081056496" sldId="285"/>
            <ac:spMk id="2" creationId="{98426AA5-7A7B-D531-E0F1-43E281B93DE5}"/>
          </ac:spMkLst>
        </pc:spChg>
      </pc:sldChg>
      <pc:sldChg chg="modSp mod">
        <pc:chgData name="Adel Slamani" userId="d95e66b8-28a6-4745-8f79-72b70c86aa4d" providerId="ADAL" clId="{82DBD5F7-84D4-4726-80C4-0952F1C66254}" dt="2023-11-03T15:53:00.075" v="173" actId="12"/>
        <pc:sldMkLst>
          <pc:docMk/>
          <pc:sldMk cId="3310049411" sldId="293"/>
        </pc:sldMkLst>
        <pc:spChg chg="mod">
          <ac:chgData name="Adel Slamani" userId="d95e66b8-28a6-4745-8f79-72b70c86aa4d" providerId="ADAL" clId="{82DBD5F7-84D4-4726-80C4-0952F1C66254}" dt="2023-11-03T15:53:00.075" v="173" actId="12"/>
          <ac:spMkLst>
            <pc:docMk/>
            <pc:sldMk cId="3310049411" sldId="293"/>
            <ac:spMk id="3" creationId="{2705D1E3-530F-2B7A-74B7-AB6360F29EDD}"/>
          </ac:spMkLst>
        </pc:spChg>
        <pc:spChg chg="mod">
          <ac:chgData name="Adel Slamani" userId="d95e66b8-28a6-4745-8f79-72b70c86aa4d" providerId="ADAL" clId="{82DBD5F7-84D4-4726-80C4-0952F1C66254}" dt="2023-11-03T15:49:21.034" v="17" actId="20577"/>
          <ac:spMkLst>
            <pc:docMk/>
            <pc:sldMk cId="3310049411" sldId="293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49:02.195" v="3" actId="20577"/>
        <pc:sldMkLst>
          <pc:docMk/>
          <pc:sldMk cId="3471313026" sldId="298"/>
        </pc:sldMkLst>
        <pc:spChg chg="mod">
          <ac:chgData name="Adel Slamani" userId="d95e66b8-28a6-4745-8f79-72b70c86aa4d" providerId="ADAL" clId="{82DBD5F7-84D4-4726-80C4-0952F1C66254}" dt="2023-11-03T15:49:02.195" v="3" actId="20577"/>
          <ac:spMkLst>
            <pc:docMk/>
            <pc:sldMk cId="3471313026" sldId="298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49:12.498" v="11" actId="20577"/>
        <pc:sldMkLst>
          <pc:docMk/>
          <pc:sldMk cId="3040096385" sldId="299"/>
        </pc:sldMkLst>
        <pc:spChg chg="mod">
          <ac:chgData name="Adel Slamani" userId="d95e66b8-28a6-4745-8f79-72b70c86aa4d" providerId="ADAL" clId="{82DBD5F7-84D4-4726-80C4-0952F1C66254}" dt="2023-11-03T15:49:12.498" v="11" actId="20577"/>
          <ac:spMkLst>
            <pc:docMk/>
            <pc:sldMk cId="3040096385" sldId="299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51:36.229" v="129" actId="20577"/>
        <pc:sldMkLst>
          <pc:docMk/>
          <pc:sldMk cId="3394386434" sldId="300"/>
        </pc:sldMkLst>
        <pc:spChg chg="mod">
          <ac:chgData name="Adel Slamani" userId="d95e66b8-28a6-4745-8f79-72b70c86aa4d" providerId="ADAL" clId="{82DBD5F7-84D4-4726-80C4-0952F1C66254}" dt="2023-11-03T15:51:36.229" v="129" actId="20577"/>
          <ac:spMkLst>
            <pc:docMk/>
            <pc:sldMk cId="3394386434" sldId="300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49:09.643" v="9" actId="20577"/>
        <pc:sldMkLst>
          <pc:docMk/>
          <pc:sldMk cId="1253124090" sldId="301"/>
        </pc:sldMkLst>
        <pc:spChg chg="mod">
          <ac:chgData name="Adel Slamani" userId="d95e66b8-28a6-4745-8f79-72b70c86aa4d" providerId="ADAL" clId="{82DBD5F7-84D4-4726-80C4-0952F1C66254}" dt="2023-11-03T15:49:09.643" v="9" actId="20577"/>
          <ac:spMkLst>
            <pc:docMk/>
            <pc:sldMk cId="1253124090" sldId="301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49:04.722" v="5" actId="20577"/>
        <pc:sldMkLst>
          <pc:docMk/>
          <pc:sldMk cId="73976033" sldId="305"/>
        </pc:sldMkLst>
        <pc:spChg chg="mod">
          <ac:chgData name="Adel Slamani" userId="d95e66b8-28a6-4745-8f79-72b70c86aa4d" providerId="ADAL" clId="{82DBD5F7-84D4-4726-80C4-0952F1C66254}" dt="2023-11-03T15:49:04.722" v="5" actId="20577"/>
          <ac:spMkLst>
            <pc:docMk/>
            <pc:sldMk cId="73976033" sldId="305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49:07.278" v="7" actId="6549"/>
        <pc:sldMkLst>
          <pc:docMk/>
          <pc:sldMk cId="1982719529" sldId="306"/>
        </pc:sldMkLst>
        <pc:spChg chg="mod">
          <ac:chgData name="Adel Slamani" userId="d95e66b8-28a6-4745-8f79-72b70c86aa4d" providerId="ADAL" clId="{82DBD5F7-84D4-4726-80C4-0952F1C66254}" dt="2023-11-03T15:49:07.278" v="7" actId="6549"/>
          <ac:spMkLst>
            <pc:docMk/>
            <pc:sldMk cId="1982719529" sldId="306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49:14.987" v="13" actId="20577"/>
        <pc:sldMkLst>
          <pc:docMk/>
          <pc:sldMk cId="641385961" sldId="307"/>
        </pc:sldMkLst>
        <pc:spChg chg="mod">
          <ac:chgData name="Adel Slamani" userId="d95e66b8-28a6-4745-8f79-72b70c86aa4d" providerId="ADAL" clId="{82DBD5F7-84D4-4726-80C4-0952F1C66254}" dt="2023-11-03T15:49:14.987" v="13" actId="20577"/>
          <ac:spMkLst>
            <pc:docMk/>
            <pc:sldMk cId="641385961" sldId="307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82DBD5F7-84D4-4726-80C4-0952F1C66254}" dt="2023-11-03T15:53:29.506" v="187" actId="20577"/>
        <pc:sldMkLst>
          <pc:docMk/>
          <pc:sldMk cId="1466274263" sldId="308"/>
        </pc:sldMkLst>
        <pc:spChg chg="mod">
          <ac:chgData name="Adel Slamani" userId="d95e66b8-28a6-4745-8f79-72b70c86aa4d" providerId="ADAL" clId="{82DBD5F7-84D4-4726-80C4-0952F1C66254}" dt="2023-11-03T15:52:27.586" v="171" actId="20577"/>
          <ac:spMkLst>
            <pc:docMk/>
            <pc:sldMk cId="1466274263" sldId="308"/>
            <ac:spMk id="3" creationId="{2705D1E3-530F-2B7A-74B7-AB6360F29EDD}"/>
          </ac:spMkLst>
        </pc:spChg>
        <pc:spChg chg="mod">
          <ac:chgData name="Adel Slamani" userId="d95e66b8-28a6-4745-8f79-72b70c86aa4d" providerId="ADAL" clId="{82DBD5F7-84D4-4726-80C4-0952F1C66254}" dt="2023-11-03T15:53:29.506" v="187" actId="20577"/>
          <ac:spMkLst>
            <pc:docMk/>
            <pc:sldMk cId="1466274263" sldId="308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82DBD5F7-84D4-4726-80C4-0952F1C66254}" dt="2023-11-03T15:54:14.450" v="251" actId="20577"/>
        <pc:sldMkLst>
          <pc:docMk/>
          <pc:sldMk cId="2537175351" sldId="309"/>
        </pc:sldMkLst>
        <pc:spChg chg="mod">
          <ac:chgData name="Adel Slamani" userId="d95e66b8-28a6-4745-8f79-72b70c86aa4d" providerId="ADAL" clId="{82DBD5F7-84D4-4726-80C4-0952F1C66254}" dt="2023-11-03T15:54:14.450" v="251" actId="20577"/>
          <ac:spMkLst>
            <pc:docMk/>
            <pc:sldMk cId="2537175351" sldId="309"/>
            <ac:spMk id="3" creationId="{2705D1E3-530F-2B7A-74B7-AB6360F29EDD}"/>
          </ac:spMkLst>
        </pc:spChg>
        <pc:spChg chg="mod">
          <ac:chgData name="Adel Slamani" userId="d95e66b8-28a6-4745-8f79-72b70c86aa4d" providerId="ADAL" clId="{82DBD5F7-84D4-4726-80C4-0952F1C66254}" dt="2023-11-03T15:53:50.866" v="199" actId="20577"/>
          <ac:spMkLst>
            <pc:docMk/>
            <pc:sldMk cId="2537175351" sldId="309"/>
            <ac:spMk id="5" creationId="{F93CA172-5F29-D5E3-DB37-3F2C8AECF811}"/>
          </ac:spMkLst>
        </pc:spChg>
      </pc:sldChg>
      <pc:sldChg chg="addSp delSp modSp add del mod ord">
        <pc:chgData name="Adel Slamani" userId="d95e66b8-28a6-4745-8f79-72b70c86aa4d" providerId="ADAL" clId="{82DBD5F7-84D4-4726-80C4-0952F1C66254}" dt="2023-11-03T15:52:37.209" v="172" actId="2696"/>
        <pc:sldMkLst>
          <pc:docMk/>
          <pc:sldMk cId="4206522980" sldId="309"/>
        </pc:sldMkLst>
        <pc:spChg chg="mod">
          <ac:chgData name="Adel Slamani" userId="d95e66b8-28a6-4745-8f79-72b70c86aa4d" providerId="ADAL" clId="{82DBD5F7-84D4-4726-80C4-0952F1C66254}" dt="2023-11-03T15:50:51.835" v="119" actId="6549"/>
          <ac:spMkLst>
            <pc:docMk/>
            <pc:sldMk cId="4206522980" sldId="309"/>
            <ac:spMk id="3" creationId="{2705D1E3-530F-2B7A-74B7-AB6360F29EDD}"/>
          </ac:spMkLst>
        </pc:spChg>
        <pc:spChg chg="mod">
          <ac:chgData name="Adel Slamani" userId="d95e66b8-28a6-4745-8f79-72b70c86aa4d" providerId="ADAL" clId="{82DBD5F7-84D4-4726-80C4-0952F1C66254}" dt="2023-11-03T15:50:16.410" v="30" actId="20577"/>
          <ac:spMkLst>
            <pc:docMk/>
            <pc:sldMk cId="4206522980" sldId="309"/>
            <ac:spMk id="5" creationId="{F93CA172-5F29-D5E3-DB37-3F2C8AECF811}"/>
          </ac:spMkLst>
        </pc:spChg>
        <pc:spChg chg="add del mod">
          <ac:chgData name="Adel Slamani" userId="d95e66b8-28a6-4745-8f79-72b70c86aa4d" providerId="ADAL" clId="{82DBD5F7-84D4-4726-80C4-0952F1C66254}" dt="2023-11-03T15:49:48.563" v="22" actId="478"/>
          <ac:spMkLst>
            <pc:docMk/>
            <pc:sldMk cId="4206522980" sldId="309"/>
            <ac:spMk id="6" creationId="{DA851DFC-3826-2F20-2660-5C451AA911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- 12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130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WK12 – Abstract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4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130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Draft paper as a separate submission </a:t>
            </a:r>
            <a:r>
              <a:rPr lang="en-US" sz="1600"/>
              <a:t>on Blackboard</a:t>
            </a: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WK12 – Draft paper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7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changes made and slide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WK12 – </a:t>
            </a:r>
            <a:r>
              <a:rPr lang="en-US" dirty="0"/>
              <a:t>Review/revise work from previous week(s)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what was done this week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WK12 – What was done for this week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WK12 – Project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WK12 – Code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WK12 – Additional Work Done on </a:t>
            </a:r>
            <a:r>
              <a:rPr lang="en-US" dirty="0"/>
              <a:t>Data Cleaning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WK12 – Additional Work Done on Data Exploration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algorithm(s) are you using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settings are you using to train and test your algorithm(s)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does your code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do you expect to get at the output and what output are you getting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WK12 – Algorithm Update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Show graphs to explain the output of your algorithm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Explain the values obtained for the performance measures (e.g., correlation, accuracy, F-test)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Explain the results and how they address your objectives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Graph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How would you improve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more changes do you need to make to your code or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WK12 – Project Results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11/03/2023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240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Week - 12</vt:lpstr>
      <vt:lpstr>WK12 – Review/revise work from previous week(s)</vt:lpstr>
      <vt:lpstr>WK12 – What was done for this week</vt:lpstr>
      <vt:lpstr>WK12 – Project Workflow Update</vt:lpstr>
      <vt:lpstr>WK12 – Code Workflow Update</vt:lpstr>
      <vt:lpstr>WK12 – Additional Work Done on Data Cleaning</vt:lpstr>
      <vt:lpstr>WK12 – Additional Work Done on Data Exploration</vt:lpstr>
      <vt:lpstr>WK12 – Algorithm Update</vt:lpstr>
      <vt:lpstr>WK12 – Project Results</vt:lpstr>
      <vt:lpstr>WK12 – Abstract</vt:lpstr>
      <vt:lpstr>WK12 – Draft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Adel Slamani</dc:creator>
  <cp:lastModifiedBy>Adel Slamani</cp:lastModifiedBy>
  <cp:revision>8</cp:revision>
  <dcterms:created xsi:type="dcterms:W3CDTF">2022-08-29T22:08:54Z</dcterms:created>
  <dcterms:modified xsi:type="dcterms:W3CDTF">2023-11-03T15:54:16Z</dcterms:modified>
</cp:coreProperties>
</file>