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"/>
  </p:notesMasterIdLst>
  <p:sldIdLst>
    <p:sldId id="285" r:id="rId2"/>
    <p:sldId id="291" r:id="rId3"/>
    <p:sldId id="30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0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 Slamani" userId="d95e66b8-28a6-4745-8f79-72b70c86aa4d" providerId="ADAL" clId="{D811F189-2A88-471A-915C-9F711B3D16D9}"/>
    <pc:docChg chg="custSel addSld delSld modSld">
      <pc:chgData name="Adel Slamani" userId="d95e66b8-28a6-4745-8f79-72b70c86aa4d" providerId="ADAL" clId="{D811F189-2A88-471A-915C-9F711B3D16D9}" dt="2022-11-21T16:36:18.793" v="571" actId="20577"/>
      <pc:docMkLst>
        <pc:docMk/>
      </pc:docMkLst>
      <pc:sldChg chg="modSp mod">
        <pc:chgData name="Adel Slamani" userId="d95e66b8-28a6-4745-8f79-72b70c86aa4d" providerId="ADAL" clId="{D811F189-2A88-471A-915C-9F711B3D16D9}" dt="2022-11-21T16:36:18.793" v="571" actId="20577"/>
        <pc:sldMkLst>
          <pc:docMk/>
          <pc:sldMk cId="1081056496" sldId="285"/>
        </pc:sldMkLst>
        <pc:spChg chg="mod">
          <ac:chgData name="Adel Slamani" userId="d95e66b8-28a6-4745-8f79-72b70c86aa4d" providerId="ADAL" clId="{D811F189-2A88-471A-915C-9F711B3D16D9}" dt="2022-11-21T16:36:18.793" v="571" actId="20577"/>
          <ac:spMkLst>
            <pc:docMk/>
            <pc:sldMk cId="1081056496" sldId="285"/>
            <ac:spMk id="2" creationId="{98426AA5-7A7B-D531-E0F1-43E281B93DE5}"/>
          </ac:spMkLst>
        </pc:spChg>
      </pc:sldChg>
      <pc:sldChg chg="del">
        <pc:chgData name="Adel Slamani" userId="d95e66b8-28a6-4745-8f79-72b70c86aa4d" providerId="ADAL" clId="{D811F189-2A88-471A-915C-9F711B3D16D9}" dt="2022-11-21T16:35:50.134" v="562" actId="47"/>
        <pc:sldMkLst>
          <pc:docMk/>
          <pc:sldMk cId="3439028017" sldId="290"/>
        </pc:sldMkLst>
      </pc:sldChg>
      <pc:sldChg chg="modSp mod">
        <pc:chgData name="Adel Slamani" userId="d95e66b8-28a6-4745-8f79-72b70c86aa4d" providerId="ADAL" clId="{D811F189-2A88-471A-915C-9F711B3D16D9}" dt="2022-11-21T16:35:18.955" v="553" actId="20577"/>
        <pc:sldMkLst>
          <pc:docMk/>
          <pc:sldMk cId="4003720927" sldId="291"/>
        </pc:sldMkLst>
        <pc:spChg chg="mod">
          <ac:chgData name="Adel Slamani" userId="d95e66b8-28a6-4745-8f79-72b70c86aa4d" providerId="ADAL" clId="{D811F189-2A88-471A-915C-9F711B3D16D9}" dt="2022-11-21T16:35:18.955" v="553" actId="20577"/>
          <ac:spMkLst>
            <pc:docMk/>
            <pc:sldMk cId="4003720927" sldId="291"/>
            <ac:spMk id="3" creationId="{2705D1E3-530F-2B7A-74B7-AB6360F29EDD}"/>
          </ac:spMkLst>
        </pc:spChg>
        <pc:spChg chg="mod">
          <ac:chgData name="Adel Slamani" userId="d95e66b8-28a6-4745-8f79-72b70c86aa4d" providerId="ADAL" clId="{D811F189-2A88-471A-915C-9F711B3D16D9}" dt="2022-11-21T16:29:19.748" v="245" actId="20577"/>
          <ac:spMkLst>
            <pc:docMk/>
            <pc:sldMk cId="4003720927" sldId="291"/>
            <ac:spMk id="5" creationId="{F93CA172-5F29-D5E3-DB37-3F2C8AECF811}"/>
          </ac:spMkLst>
        </pc:spChg>
      </pc:sldChg>
      <pc:sldChg chg="del">
        <pc:chgData name="Adel Slamani" userId="d95e66b8-28a6-4745-8f79-72b70c86aa4d" providerId="ADAL" clId="{D811F189-2A88-471A-915C-9F711B3D16D9}" dt="2022-11-21T16:35:50.134" v="562" actId="47"/>
        <pc:sldMkLst>
          <pc:docMk/>
          <pc:sldMk cId="156483215" sldId="292"/>
        </pc:sldMkLst>
      </pc:sldChg>
      <pc:sldChg chg="del">
        <pc:chgData name="Adel Slamani" userId="d95e66b8-28a6-4745-8f79-72b70c86aa4d" providerId="ADAL" clId="{D811F189-2A88-471A-915C-9F711B3D16D9}" dt="2022-11-21T16:35:50.134" v="562" actId="47"/>
        <pc:sldMkLst>
          <pc:docMk/>
          <pc:sldMk cId="3739914384" sldId="293"/>
        </pc:sldMkLst>
      </pc:sldChg>
      <pc:sldChg chg="del">
        <pc:chgData name="Adel Slamani" userId="d95e66b8-28a6-4745-8f79-72b70c86aa4d" providerId="ADAL" clId="{D811F189-2A88-471A-915C-9F711B3D16D9}" dt="2022-11-21T16:35:50.134" v="562" actId="47"/>
        <pc:sldMkLst>
          <pc:docMk/>
          <pc:sldMk cId="3217585709" sldId="301"/>
        </pc:sldMkLst>
      </pc:sldChg>
      <pc:sldChg chg="modSp add mod">
        <pc:chgData name="Adel Slamani" userId="d95e66b8-28a6-4745-8f79-72b70c86aa4d" providerId="ADAL" clId="{D811F189-2A88-471A-915C-9F711B3D16D9}" dt="2022-11-21T16:35:41.986" v="561" actId="20577"/>
        <pc:sldMkLst>
          <pc:docMk/>
          <pc:sldMk cId="608071616" sldId="302"/>
        </pc:sldMkLst>
        <pc:spChg chg="mod">
          <ac:chgData name="Adel Slamani" userId="d95e66b8-28a6-4745-8f79-72b70c86aa4d" providerId="ADAL" clId="{D811F189-2A88-471A-915C-9F711B3D16D9}" dt="2022-11-21T16:35:41.986" v="561" actId="20577"/>
          <ac:spMkLst>
            <pc:docMk/>
            <pc:sldMk cId="608071616" sldId="302"/>
            <ac:spMk id="3" creationId="{2705D1E3-530F-2B7A-74B7-AB6360F29E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521C8-BA0D-40A9-BDF9-2161E0C61A5B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C7A9B-6191-465C-A5CB-8C5D0B6CFF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59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72F19-86EA-4731-8378-9498F825CB76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7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39C-B99F-4334-AF33-89D3EB7E2D26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5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4652-64A9-405B-8D3E-76A8DA7FD8DD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2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480"/>
            <a:ext cx="10515600" cy="898202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F810-0947-4B99-95AB-50445555D6BA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40CE35-9679-36C4-B5C4-C7B118215F5D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9803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00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B228-8E97-4B64-8267-5160D76202A1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97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CE47-B89F-4720-B053-E72563FF1E06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5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DA16-046E-4081-B96D-24424871DD9C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8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377D-D984-4997-A4C5-3B3DD23AFDFC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7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2F2A-4279-4ED1-8C8B-0F667552B999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10E6382-F9CF-6A85-9BA6-1FE94A5E83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35200"/>
            <a:ext cx="9144000" cy="2387600"/>
          </a:xfrm>
          <a:solidFill>
            <a:schemeClr val="tx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b="1" dirty="0" err="1">
                <a:solidFill>
                  <a:schemeClr val="bg1"/>
                </a:solidFill>
              </a:rPr>
              <a:t>WeeK</a:t>
            </a:r>
            <a:r>
              <a:rPr lang="en-US" b="1" dirty="0">
                <a:solidFill>
                  <a:schemeClr val="bg1"/>
                </a:solidFill>
              </a:rPr>
              <a:t>-XX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36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31E0-BB71-4434-A77D-FCACED923C7A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4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BEE7-F91A-4C39-AAE5-7F589E049073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6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05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36124"/>
            <a:ext cx="10515600" cy="4840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B99F0-F6A5-4848-9B70-6472A6AF9527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97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6AA5-7A7B-D531-E0F1-43E281B93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Lessons Learned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70178-4DB9-220A-0258-70ADD6E8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5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335"/>
            <a:ext cx="10515600" cy="4844628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What is the most important thing you learned in this class that will help you in your career and why?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What did you learn from your instructor? Explain 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What did you learn from your classmates? Explain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1600" dirty="0"/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1600" dirty="0"/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b="1" dirty="0">
              <a:solidFill>
                <a:schemeClr val="tx2"/>
              </a:solidFill>
            </a:endParaRP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/>
          </a:p>
          <a:p>
            <a:pPr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Write a well-written paragraph for each question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2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335"/>
            <a:ext cx="10515600" cy="4844628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What are the things you learned in this class relating to the following categories? Explain each category: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Finding a project</a:t>
            </a:r>
            <a:br>
              <a:rPr lang="en-US" sz="1600" dirty="0"/>
            </a:br>
            <a:endParaRPr lang="en-US" sz="16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Researching a project subject</a:t>
            </a:r>
            <a:br>
              <a:rPr lang="en-US" sz="1600" dirty="0"/>
            </a:br>
            <a:endParaRPr lang="en-US" sz="16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Finding data</a:t>
            </a:r>
            <a:br>
              <a:rPr lang="en-US" sz="1600" dirty="0"/>
            </a:br>
            <a:endParaRPr lang="en-US" sz="16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Cleaning data</a:t>
            </a:r>
            <a:br>
              <a:rPr lang="en-US" sz="1600" dirty="0"/>
            </a:br>
            <a:endParaRPr lang="en-US" sz="16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Coding</a:t>
            </a:r>
            <a:br>
              <a:rPr lang="en-US" sz="1600" dirty="0"/>
            </a:br>
            <a:endParaRPr lang="en-US" sz="16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Explaining results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1600" dirty="0"/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b="1" dirty="0">
              <a:solidFill>
                <a:schemeClr val="tx2"/>
              </a:solidFill>
            </a:endParaRP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/>
          </a:p>
          <a:p>
            <a:pPr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Write a well-written paragraph for each question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71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1386</TotalTime>
  <Words>98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Lessons Learned</vt:lpstr>
      <vt:lpstr>Write a well-written paragraph for each question</vt:lpstr>
      <vt:lpstr>Write a well-written paragraph for each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</dc:title>
  <dc:creator>Adel Slamani</dc:creator>
  <cp:lastModifiedBy>Adel Slamani</cp:lastModifiedBy>
  <cp:revision>8</cp:revision>
  <dcterms:created xsi:type="dcterms:W3CDTF">2022-08-29T22:08:54Z</dcterms:created>
  <dcterms:modified xsi:type="dcterms:W3CDTF">2022-11-21T16:36:19Z</dcterms:modified>
</cp:coreProperties>
</file>