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85" r:id="rId2"/>
    <p:sldId id="297" r:id="rId3"/>
    <p:sldId id="294" r:id="rId4"/>
    <p:sldId id="290" r:id="rId5"/>
    <p:sldId id="298" r:id="rId6"/>
    <p:sldId id="293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B7D6A-6C18-4CEB-A32F-167510FBFFF1}" v="4" dt="2023-08-30T23:22:3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Slamani" userId="d95e66b8-28a6-4745-8f79-72b70c86aa4d" providerId="ADAL" clId="{9D5F6B53-7275-422C-ADAD-5AC0A9DD4374}"/>
    <pc:docChg chg="modSld">
      <pc:chgData name="Adel Slamani" userId="d95e66b8-28a6-4745-8f79-72b70c86aa4d" providerId="ADAL" clId="{9D5F6B53-7275-422C-ADAD-5AC0A9DD4374}" dt="2023-07-01T19:08:17.881" v="6" actId="20577"/>
      <pc:docMkLst>
        <pc:docMk/>
      </pc:docMkLst>
      <pc:sldChg chg="modSp mod">
        <pc:chgData name="Adel Slamani" userId="d95e66b8-28a6-4745-8f79-72b70c86aa4d" providerId="ADAL" clId="{9D5F6B53-7275-422C-ADAD-5AC0A9DD4374}" dt="2023-07-01T19:08:17.881" v="6" actId="20577"/>
        <pc:sldMkLst>
          <pc:docMk/>
          <pc:sldMk cId="2587564121" sldId="292"/>
        </pc:sldMkLst>
        <pc:spChg chg="mod">
          <ac:chgData name="Adel Slamani" userId="d95e66b8-28a6-4745-8f79-72b70c86aa4d" providerId="ADAL" clId="{9D5F6B53-7275-422C-ADAD-5AC0A9DD4374}" dt="2023-07-01T19:08:17.881" v="6" actId="20577"/>
          <ac:spMkLst>
            <pc:docMk/>
            <pc:sldMk cId="2587564121" sldId="292"/>
            <ac:spMk id="5" creationId="{F93CA172-5F29-D5E3-DB37-3F2C8AECF811}"/>
          </ac:spMkLst>
        </pc:spChg>
      </pc:sldChg>
    </pc:docChg>
  </pc:docChgLst>
  <pc:docChgLst>
    <pc:chgData name="Adel Slamani" userId="d95e66b8-28a6-4745-8f79-72b70c86aa4d" providerId="ADAL" clId="{D93B7D6A-6C18-4CEB-A32F-167510FBFFF1}"/>
    <pc:docChg chg="undo redo custSel addSld delSld modSld">
      <pc:chgData name="Adel Slamani" userId="d95e66b8-28a6-4745-8f79-72b70c86aa4d" providerId="ADAL" clId="{D93B7D6A-6C18-4CEB-A32F-167510FBFFF1}" dt="2023-08-30T23:24:28.883" v="293" actId="20577"/>
      <pc:docMkLst>
        <pc:docMk/>
      </pc:docMkLst>
      <pc:sldChg chg="modSp mod">
        <pc:chgData name="Adel Slamani" userId="d95e66b8-28a6-4745-8f79-72b70c86aa4d" providerId="ADAL" clId="{D93B7D6A-6C18-4CEB-A32F-167510FBFFF1}" dt="2023-08-30T23:23:04.939" v="269" actId="20577"/>
        <pc:sldMkLst>
          <pc:docMk/>
          <pc:sldMk cId="3439028017" sldId="290"/>
        </pc:sldMkLst>
        <pc:spChg chg="mod">
          <ac:chgData name="Adel Slamani" userId="d95e66b8-28a6-4745-8f79-72b70c86aa4d" providerId="ADAL" clId="{D93B7D6A-6C18-4CEB-A32F-167510FBFFF1}" dt="2023-08-30T23:23:04.939" v="269" actId="20577"/>
          <ac:spMkLst>
            <pc:docMk/>
            <pc:sldMk cId="3439028017" sldId="290"/>
            <ac:spMk id="5" creationId="{F93CA172-5F29-D5E3-DB37-3F2C8AECF811}"/>
          </ac:spMkLst>
        </pc:spChg>
      </pc:sldChg>
      <pc:sldChg chg="modSp del mod">
        <pc:chgData name="Adel Slamani" userId="d95e66b8-28a6-4745-8f79-72b70c86aa4d" providerId="ADAL" clId="{D93B7D6A-6C18-4CEB-A32F-167510FBFFF1}" dt="2023-08-30T23:10:35.215" v="5" actId="47"/>
        <pc:sldMkLst>
          <pc:docMk/>
          <pc:sldMk cId="2587564121" sldId="292"/>
        </pc:sldMkLst>
        <pc:spChg chg="mod">
          <ac:chgData name="Adel Slamani" userId="d95e66b8-28a6-4745-8f79-72b70c86aa4d" providerId="ADAL" clId="{D93B7D6A-6C18-4CEB-A32F-167510FBFFF1}" dt="2023-08-30T23:09:14.814" v="3" actId="20577"/>
          <ac:spMkLst>
            <pc:docMk/>
            <pc:sldMk cId="2587564121" sldId="292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D93B7D6A-6C18-4CEB-A32F-167510FBFFF1}" dt="2023-08-30T23:24:28.883" v="293" actId="20577"/>
        <pc:sldMkLst>
          <pc:docMk/>
          <pc:sldMk cId="2475217743" sldId="293"/>
        </pc:sldMkLst>
        <pc:spChg chg="mod">
          <ac:chgData name="Adel Slamani" userId="d95e66b8-28a6-4745-8f79-72b70c86aa4d" providerId="ADAL" clId="{D93B7D6A-6C18-4CEB-A32F-167510FBFFF1}" dt="2023-08-30T23:24:28.883" v="293" actId="20577"/>
          <ac:spMkLst>
            <pc:docMk/>
            <pc:sldMk cId="2475217743" sldId="293"/>
            <ac:spMk id="3" creationId="{2705D1E3-530F-2B7A-74B7-AB6360F29EDD}"/>
          </ac:spMkLst>
        </pc:spChg>
      </pc:sldChg>
      <pc:sldChg chg="modSp mod">
        <pc:chgData name="Adel Slamani" userId="d95e66b8-28a6-4745-8f79-72b70c86aa4d" providerId="ADAL" clId="{D93B7D6A-6C18-4CEB-A32F-167510FBFFF1}" dt="2023-08-30T23:22:49.939" v="265" actId="20577"/>
        <pc:sldMkLst>
          <pc:docMk/>
          <pc:sldMk cId="1025128894" sldId="294"/>
        </pc:sldMkLst>
        <pc:spChg chg="mod">
          <ac:chgData name="Adel Slamani" userId="d95e66b8-28a6-4745-8f79-72b70c86aa4d" providerId="ADAL" clId="{D93B7D6A-6C18-4CEB-A32F-167510FBFFF1}" dt="2023-08-30T23:22:49.939" v="265" actId="20577"/>
          <ac:spMkLst>
            <pc:docMk/>
            <pc:sldMk cId="1025128894" sldId="294"/>
            <ac:spMk id="3" creationId="{2705D1E3-530F-2B7A-74B7-AB6360F29EDD}"/>
          </ac:spMkLst>
        </pc:spChg>
      </pc:sldChg>
      <pc:sldChg chg="modSp add mod">
        <pc:chgData name="Adel Slamani" userId="d95e66b8-28a6-4745-8f79-72b70c86aa4d" providerId="ADAL" clId="{D93B7D6A-6C18-4CEB-A32F-167510FBFFF1}" dt="2023-08-30T23:23:00.028" v="267" actId="20577"/>
        <pc:sldMkLst>
          <pc:docMk/>
          <pc:sldMk cId="3471313026" sldId="297"/>
        </pc:sldMkLst>
        <pc:spChg chg="mod">
          <ac:chgData name="Adel Slamani" userId="d95e66b8-28a6-4745-8f79-72b70c86aa4d" providerId="ADAL" clId="{D93B7D6A-6C18-4CEB-A32F-167510FBFFF1}" dt="2023-08-30T23:23:00.028" v="267" actId="20577"/>
          <ac:spMkLst>
            <pc:docMk/>
            <pc:sldMk cId="3471313026" sldId="297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D93B7D6A-6C18-4CEB-A32F-167510FBFFF1}" dt="2023-08-30T23:23:54.300" v="281" actId="6549"/>
        <pc:sldMkLst>
          <pc:docMk/>
          <pc:sldMk cId="3686481899" sldId="298"/>
        </pc:sldMkLst>
        <pc:spChg chg="mod">
          <ac:chgData name="Adel Slamani" userId="d95e66b8-28a6-4745-8f79-72b70c86aa4d" providerId="ADAL" clId="{D93B7D6A-6C18-4CEB-A32F-167510FBFFF1}" dt="2023-08-30T23:23:54.300" v="281" actId="6549"/>
          <ac:spMkLst>
            <pc:docMk/>
            <pc:sldMk cId="3686481899" sldId="298"/>
            <ac:spMk id="3" creationId="{2705D1E3-530F-2B7A-74B7-AB6360F29EDD}"/>
          </ac:spMkLst>
        </pc:spChg>
        <pc:spChg chg="mod">
          <ac:chgData name="Adel Slamani" userId="d95e66b8-28a6-4745-8f79-72b70c86aa4d" providerId="ADAL" clId="{D93B7D6A-6C18-4CEB-A32F-167510FBFFF1}" dt="2023-08-30T23:23:08.339" v="271" actId="20577"/>
          <ac:spMkLst>
            <pc:docMk/>
            <pc:sldMk cId="3686481899" sldId="298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D93B7D6A-6C18-4CEB-A32F-167510FBFFF1}" dt="2023-08-30T23:20:47.565" v="199" actId="255"/>
        <pc:sldMkLst>
          <pc:docMk/>
          <pc:sldMk cId="3040096385" sldId="299"/>
        </pc:sldMkLst>
        <pc:spChg chg="mod">
          <ac:chgData name="Adel Slamani" userId="d95e66b8-28a6-4745-8f79-72b70c86aa4d" providerId="ADAL" clId="{D93B7D6A-6C18-4CEB-A32F-167510FBFFF1}" dt="2023-08-30T23:20:47.565" v="199" actId="255"/>
          <ac:spMkLst>
            <pc:docMk/>
            <pc:sldMk cId="3040096385" sldId="299"/>
            <ac:spMk id="3" creationId="{2705D1E3-530F-2B7A-74B7-AB6360F29EDD}"/>
          </ac:spMkLst>
        </pc:spChg>
      </pc:sldChg>
      <pc:sldChg chg="modSp add del mod">
        <pc:chgData name="Adel Slamani" userId="d95e66b8-28a6-4745-8f79-72b70c86aa4d" providerId="ADAL" clId="{D93B7D6A-6C18-4CEB-A32F-167510FBFFF1}" dt="2023-08-30T23:21:12.735" v="204" actId="404"/>
        <pc:sldMkLst>
          <pc:docMk/>
          <pc:sldMk cId="3394386434" sldId="300"/>
        </pc:sldMkLst>
        <pc:spChg chg="mod">
          <ac:chgData name="Adel Slamani" userId="d95e66b8-28a6-4745-8f79-72b70c86aa4d" providerId="ADAL" clId="{D93B7D6A-6C18-4CEB-A32F-167510FBFFF1}" dt="2023-08-30T23:21:12.735" v="204" actId="404"/>
          <ac:spMkLst>
            <pc:docMk/>
            <pc:sldMk cId="3394386434" sldId="300"/>
            <ac:spMk id="3" creationId="{2705D1E3-530F-2B7A-74B7-AB6360F29EDD}"/>
          </ac:spMkLst>
        </pc:spChg>
      </pc:sldChg>
    </pc:docChg>
  </pc:docChgLst>
  <pc:docChgLst>
    <pc:chgData name="Adel Slamani" userId="d95e66b8-28a6-4745-8f79-72b70c86aa4d" providerId="ADAL" clId="{66F6BD28-655E-4442-B991-60F41FFE69AE}"/>
    <pc:docChg chg="undo custSel delSld modSld">
      <pc:chgData name="Adel Slamani" userId="d95e66b8-28a6-4745-8f79-72b70c86aa4d" providerId="ADAL" clId="{66F6BD28-655E-4442-B991-60F41FFE69AE}" dt="2022-09-09T00:55:10.428" v="65" actId="20577"/>
      <pc:docMkLst>
        <pc:docMk/>
      </pc:docMkLst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1650221184" sldId="256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638157983" sldId="257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628475997" sldId="261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3674094393" sldId="279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907687559" sldId="281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723689399" sldId="282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3996186424" sldId="283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293716595" sldId="284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598105285" sldId="286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361361770" sldId="287"/>
        </pc:sldMkLst>
      </pc:sldChg>
      <pc:sldChg chg="del">
        <pc:chgData name="Adel Slamani" userId="d95e66b8-28a6-4745-8f79-72b70c86aa4d" providerId="ADAL" clId="{66F6BD28-655E-4442-B991-60F41FFE69AE}" dt="2022-09-09T00:51:57.613" v="0" actId="47"/>
        <pc:sldMkLst>
          <pc:docMk/>
          <pc:sldMk cId="2806049660" sldId="288"/>
        </pc:sldMkLst>
      </pc:sldChg>
      <pc:sldChg chg="modSp mod">
        <pc:chgData name="Adel Slamani" userId="d95e66b8-28a6-4745-8f79-72b70c86aa4d" providerId="ADAL" clId="{66F6BD28-655E-4442-B991-60F41FFE69AE}" dt="2022-09-09T00:54:39.981" v="34" actId="948"/>
        <pc:sldMkLst>
          <pc:docMk/>
          <pc:sldMk cId="3439028017" sldId="290"/>
        </pc:sldMkLst>
        <pc:spChg chg="mod">
          <ac:chgData name="Adel Slamani" userId="d95e66b8-28a6-4745-8f79-72b70c86aa4d" providerId="ADAL" clId="{66F6BD28-655E-4442-B991-60F41FFE69AE}" dt="2022-09-09T00:54:39.981" v="34" actId="948"/>
          <ac:spMkLst>
            <pc:docMk/>
            <pc:sldMk cId="3439028017" sldId="290"/>
            <ac:spMk id="3" creationId="{2705D1E3-530F-2B7A-74B7-AB6360F29EDD}"/>
          </ac:spMkLst>
        </pc:spChg>
      </pc:sldChg>
      <pc:sldChg chg="modSp mod">
        <pc:chgData name="Adel Slamani" userId="d95e66b8-28a6-4745-8f79-72b70c86aa4d" providerId="ADAL" clId="{66F6BD28-655E-4442-B991-60F41FFE69AE}" dt="2022-09-09T00:55:10.428" v="65" actId="20577"/>
        <pc:sldMkLst>
          <pc:docMk/>
          <pc:sldMk cId="2541144952" sldId="291"/>
        </pc:sldMkLst>
        <pc:spChg chg="mod">
          <ac:chgData name="Adel Slamani" userId="d95e66b8-28a6-4745-8f79-72b70c86aa4d" providerId="ADAL" clId="{66F6BD28-655E-4442-B991-60F41FFE69AE}" dt="2022-09-09T00:55:10.428" v="65" actId="20577"/>
          <ac:spMkLst>
            <pc:docMk/>
            <pc:sldMk cId="2541144952" sldId="291"/>
            <ac:spMk id="3" creationId="{2705D1E3-530F-2B7A-74B7-AB6360F29EDD}"/>
          </ac:spMkLst>
        </pc:spChg>
      </pc:sldChg>
    </pc:docChg>
  </pc:docChgLst>
  <pc:docChgLst>
    <pc:chgData name="Mohamed Adel Slamani" userId="d95e66b8-28a6-4745-8f79-72b70c86aa4d" providerId="ADAL" clId="{504CB2BC-109A-4D35-ADBD-F8BDFE0DE8A3}"/>
    <pc:docChg chg="custSel addSld delSld modSld sldOrd">
      <pc:chgData name="Mohamed Adel Slamani" userId="d95e66b8-28a6-4745-8f79-72b70c86aa4d" providerId="ADAL" clId="{504CB2BC-109A-4D35-ADBD-F8BDFE0DE8A3}" dt="2023-02-05T19:32:04.875" v="1042" actId="20577"/>
      <pc:docMkLst>
        <pc:docMk/>
      </pc:docMkLst>
      <pc:sldChg chg="modSp del mod">
        <pc:chgData name="Mohamed Adel Slamani" userId="d95e66b8-28a6-4745-8f79-72b70c86aa4d" providerId="ADAL" clId="{504CB2BC-109A-4D35-ADBD-F8BDFE0DE8A3}" dt="2023-02-05T19:15:10.444" v="788" actId="47"/>
        <pc:sldMkLst>
          <pc:docMk/>
          <pc:sldMk cId="3439028017" sldId="290"/>
        </pc:sldMkLst>
        <pc:spChg chg="mod">
          <ac:chgData name="Mohamed Adel Slamani" userId="d95e66b8-28a6-4745-8f79-72b70c86aa4d" providerId="ADAL" clId="{504CB2BC-109A-4D35-ADBD-F8BDFE0DE8A3}" dt="2023-02-05T18:56:51.322" v="16" actId="14100"/>
          <ac:spMkLst>
            <pc:docMk/>
            <pc:sldMk cId="3439028017" sldId="290"/>
            <ac:spMk id="3" creationId="{2705D1E3-530F-2B7A-74B7-AB6360F29EDD}"/>
          </ac:spMkLst>
        </pc:spChg>
      </pc:sldChg>
      <pc:sldChg chg="addSp del ord">
        <pc:chgData name="Mohamed Adel Slamani" userId="d95e66b8-28a6-4745-8f79-72b70c86aa4d" providerId="ADAL" clId="{504CB2BC-109A-4D35-ADBD-F8BDFE0DE8A3}" dt="2023-02-05T19:15:10.444" v="788" actId="47"/>
        <pc:sldMkLst>
          <pc:docMk/>
          <pc:sldMk cId="2541144952" sldId="291"/>
        </pc:sldMkLst>
        <pc:picChg chg="add">
          <ac:chgData name="Mohamed Adel Slamani" userId="d95e66b8-28a6-4745-8f79-72b70c86aa4d" providerId="ADAL" clId="{504CB2BC-109A-4D35-ADBD-F8BDFE0DE8A3}" dt="2023-02-05T19:01:05.601" v="300"/>
          <ac:picMkLst>
            <pc:docMk/>
            <pc:sldMk cId="2541144952" sldId="291"/>
            <ac:picMk id="6" creationId="{97216B5D-9915-538F-12CC-9C02C29EC9F3}"/>
          </ac:picMkLst>
        </pc:picChg>
      </pc:sldChg>
      <pc:sldChg chg="addSp delSp modSp add mod ord">
        <pc:chgData name="Mohamed Adel Slamani" userId="d95e66b8-28a6-4745-8f79-72b70c86aa4d" providerId="ADAL" clId="{504CB2BC-109A-4D35-ADBD-F8BDFE0DE8A3}" dt="2023-02-05T19:32:04.875" v="1042" actId="20577"/>
        <pc:sldMkLst>
          <pc:docMk/>
          <pc:sldMk cId="2587564121" sldId="292"/>
        </pc:sldMkLst>
        <pc:spChg chg="mod">
          <ac:chgData name="Mohamed Adel Slamani" userId="d95e66b8-28a6-4745-8f79-72b70c86aa4d" providerId="ADAL" clId="{504CB2BC-109A-4D35-ADBD-F8BDFE0DE8A3}" dt="2023-02-05T19:32:04.875" v="1042" actId="20577"/>
          <ac:spMkLst>
            <pc:docMk/>
            <pc:sldMk cId="2587564121" sldId="292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504CB2BC-109A-4D35-ADBD-F8BDFE0DE8A3}" dt="2023-02-05T19:31:58.707" v="1036" actId="20577"/>
          <ac:spMkLst>
            <pc:docMk/>
            <pc:sldMk cId="2587564121" sldId="292"/>
            <ac:spMk id="5" creationId="{F93CA172-5F29-D5E3-DB37-3F2C8AECF811}"/>
          </ac:spMkLst>
        </pc:spChg>
        <pc:picChg chg="add del mod modCrop">
          <ac:chgData name="Mohamed Adel Slamani" userId="d95e66b8-28a6-4745-8f79-72b70c86aa4d" providerId="ADAL" clId="{504CB2BC-109A-4D35-ADBD-F8BDFE0DE8A3}" dt="2023-02-05T19:31:18.077" v="986" actId="478"/>
          <ac:picMkLst>
            <pc:docMk/>
            <pc:sldMk cId="2587564121" sldId="292"/>
            <ac:picMk id="6" creationId="{2B082454-56B4-43F3-4A33-1D8C8D229F16}"/>
          </ac:picMkLst>
        </pc:picChg>
      </pc:sldChg>
      <pc:sldChg chg="delSp modSp add mod">
        <pc:chgData name="Mohamed Adel Slamani" userId="d95e66b8-28a6-4745-8f79-72b70c86aa4d" providerId="ADAL" clId="{504CB2BC-109A-4D35-ADBD-F8BDFE0DE8A3}" dt="2023-02-05T19:19:01.616" v="979" actId="255"/>
        <pc:sldMkLst>
          <pc:docMk/>
          <pc:sldMk cId="2475217743" sldId="293"/>
        </pc:sldMkLst>
        <pc:spChg chg="mod">
          <ac:chgData name="Mohamed Adel Slamani" userId="d95e66b8-28a6-4745-8f79-72b70c86aa4d" providerId="ADAL" clId="{504CB2BC-109A-4D35-ADBD-F8BDFE0DE8A3}" dt="2023-02-05T19:19:01.616" v="979" actId="255"/>
          <ac:spMkLst>
            <pc:docMk/>
            <pc:sldMk cId="2475217743" sldId="293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504CB2BC-109A-4D35-ADBD-F8BDFE0DE8A3}" dt="2023-02-05T19:07:53.193" v="347" actId="20577"/>
          <ac:spMkLst>
            <pc:docMk/>
            <pc:sldMk cId="2475217743" sldId="293"/>
            <ac:spMk id="5" creationId="{F93CA172-5F29-D5E3-DB37-3F2C8AECF811}"/>
          </ac:spMkLst>
        </pc:spChg>
        <pc:picChg chg="del">
          <ac:chgData name="Mohamed Adel Slamani" userId="d95e66b8-28a6-4745-8f79-72b70c86aa4d" providerId="ADAL" clId="{504CB2BC-109A-4D35-ADBD-F8BDFE0DE8A3}" dt="2023-02-05T19:08:22.394" v="360" actId="478"/>
          <ac:picMkLst>
            <pc:docMk/>
            <pc:sldMk cId="2475217743" sldId="293"/>
            <ac:picMk id="6" creationId="{2B082454-56B4-43F3-4A33-1D8C8D229F16}"/>
          </ac:picMkLst>
        </pc:picChg>
      </pc:sldChg>
      <pc:sldChg chg="add">
        <pc:chgData name="Mohamed Adel Slamani" userId="d95e66b8-28a6-4745-8f79-72b70c86aa4d" providerId="ADAL" clId="{504CB2BC-109A-4D35-ADBD-F8BDFE0DE8A3}" dt="2023-02-05T19:30:48.174" v="980" actId="2890"/>
        <pc:sldMkLst>
          <pc:docMk/>
          <pc:sldMk cId="1025128894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slaman@gm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- 03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31CEF-7984-2D10-2D42-74386319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1A8C-EFD1-4627-87C2-5BD81A6BF6B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changes made and slide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WK03 – </a:t>
            </a:r>
            <a:r>
              <a:rPr lang="en-US" dirty="0"/>
              <a:t>Review/revise work from previous week(s)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sz="2000" dirty="0"/>
              <a:t>Class Folder </a:t>
            </a:r>
          </a:p>
          <a:p>
            <a:r>
              <a:rPr lang="en-US" sz="2000" dirty="0"/>
              <a:t>Create a folder structure as shown in the picture</a:t>
            </a:r>
          </a:p>
          <a:p>
            <a:pPr lvl="1"/>
            <a:r>
              <a:rPr lang="en-US" sz="1800" dirty="0"/>
              <a:t>Put files in respective folders (e.g., papers, assignments, etc.)</a:t>
            </a:r>
          </a:p>
          <a:p>
            <a:pPr lvl="1"/>
            <a:r>
              <a:rPr lang="en-US" sz="1800" dirty="0"/>
              <a:t>Put the folder in </a:t>
            </a:r>
            <a:r>
              <a:rPr lang="en-US" sz="1800" dirty="0" err="1"/>
              <a:t>Onedrive</a:t>
            </a:r>
            <a:r>
              <a:rPr lang="en-US" sz="1800" dirty="0"/>
              <a:t> or Google Drive</a:t>
            </a:r>
          </a:p>
          <a:p>
            <a:pPr lvl="1"/>
            <a:r>
              <a:rPr lang="en-US" sz="1800" dirty="0"/>
              <a:t>Share the folder with the teacher (</a:t>
            </a:r>
            <a:r>
              <a:rPr lang="en-US" sz="1800" dirty="0">
                <a:hlinkClick r:id="rId2"/>
              </a:rPr>
              <a:t>aslaman@gmu.edu</a:t>
            </a:r>
            <a:r>
              <a:rPr lang="en-US" sz="1800" dirty="0"/>
              <a:t>)</a:t>
            </a:r>
          </a:p>
          <a:p>
            <a:r>
              <a:rPr lang="en-US" sz="2000" dirty="0"/>
              <a:t>Screenshot of created folder</a:t>
            </a:r>
          </a:p>
          <a:p>
            <a:pPr lvl="1"/>
            <a:r>
              <a:rPr lang="en-US" sz="1600" dirty="0"/>
              <a:t> </a:t>
            </a:r>
          </a:p>
          <a:p>
            <a:endParaRPr lang="en-US" sz="22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WK03 – </a:t>
            </a:r>
            <a:r>
              <a:rPr lang="en-US" dirty="0"/>
              <a:t>Class Folder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82454-56B4-43F3-4A33-1D8C8D229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4" r="63115"/>
          <a:stretch/>
        </p:blipFill>
        <p:spPr>
          <a:xfrm>
            <a:off x="8025842" y="1231190"/>
            <a:ext cx="3912715" cy="47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2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WK03 – Workflow 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Project purpose and motivation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Examples to explain the motivation for the project topic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Benefit(s) of the project (benefits who and how)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Research questions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 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Revised title (if needed)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	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WK03 – Project Purpose and Questions 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8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Size of the data (e.g., number of columns, number of rows, file size in MB)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Format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Data shown in rows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Parameters/factors displayed in each column and type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WK03 – </a:t>
            </a:r>
            <a:r>
              <a:rPr lang="en-US" dirty="0"/>
              <a:t>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Table of statistics for numerical columns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WK03 – </a:t>
            </a:r>
            <a:r>
              <a:rPr lang="en-US" dirty="0"/>
              <a:t>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9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Plots of parameters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WK03 – </a:t>
            </a:r>
            <a:r>
              <a:rPr lang="en-US" dirty="0"/>
              <a:t>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08/30/2023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214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Week - 03</vt:lpstr>
      <vt:lpstr>WK03 – Review/revise work from previous week(s)</vt:lpstr>
      <vt:lpstr>WK03 – Class Folder</vt:lpstr>
      <vt:lpstr>WK03 – Workflow diagram</vt:lpstr>
      <vt:lpstr>WK03 – Project Purpose and Questions  </vt:lpstr>
      <vt:lpstr>WK03 – Data</vt:lpstr>
      <vt:lpstr>WK03 – Data</vt:lpstr>
      <vt:lpstr>WK03 –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Adel Slamani</dc:creator>
  <cp:lastModifiedBy>Adel Slamani</cp:lastModifiedBy>
  <cp:revision>3</cp:revision>
  <dcterms:created xsi:type="dcterms:W3CDTF">2022-08-29T22:08:54Z</dcterms:created>
  <dcterms:modified xsi:type="dcterms:W3CDTF">2023-08-30T23:24:36Z</dcterms:modified>
</cp:coreProperties>
</file>