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85" r:id="rId2"/>
    <p:sldId id="297" r:id="rId3"/>
    <p:sldId id="290" r:id="rId4"/>
    <p:sldId id="301" r:id="rId5"/>
    <p:sldId id="299" r:id="rId6"/>
    <p:sldId id="300" r:id="rId7"/>
    <p:sldId id="298" r:id="rId8"/>
    <p:sldId id="303" r:id="rId9"/>
    <p:sldId id="304" r:id="rId10"/>
    <p:sldId id="3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DF057-6509-49C0-9F83-F223E4960FDB}" v="4" dt="2023-09-14T19:51:01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 Slamani" userId="d95e66b8-28a6-4745-8f79-72b70c86aa4d" providerId="ADAL" clId="{9D5F6B53-7275-422C-ADAD-5AC0A9DD4374}"/>
    <pc:docChg chg="modSld">
      <pc:chgData name="Adel Slamani" userId="d95e66b8-28a6-4745-8f79-72b70c86aa4d" providerId="ADAL" clId="{9D5F6B53-7275-422C-ADAD-5AC0A9DD4374}" dt="2023-07-01T19:08:17.881" v="6" actId="20577"/>
      <pc:docMkLst>
        <pc:docMk/>
      </pc:docMkLst>
      <pc:sldChg chg="modSp mod">
        <pc:chgData name="Adel Slamani" userId="d95e66b8-28a6-4745-8f79-72b70c86aa4d" providerId="ADAL" clId="{9D5F6B53-7275-422C-ADAD-5AC0A9DD4374}" dt="2023-07-01T19:08:17.881" v="6" actId="20577"/>
        <pc:sldMkLst>
          <pc:docMk/>
          <pc:sldMk cId="2587564121" sldId="292"/>
        </pc:sldMkLst>
        <pc:spChg chg="mod">
          <ac:chgData name="Adel Slamani" userId="d95e66b8-28a6-4745-8f79-72b70c86aa4d" providerId="ADAL" clId="{9D5F6B53-7275-422C-ADAD-5AC0A9DD4374}" dt="2023-07-01T19:08:17.881" v="6" actId="20577"/>
          <ac:spMkLst>
            <pc:docMk/>
            <pc:sldMk cId="2587564121" sldId="292"/>
            <ac:spMk id="5" creationId="{F93CA172-5F29-D5E3-DB37-3F2C8AECF811}"/>
          </ac:spMkLst>
        </pc:spChg>
      </pc:sldChg>
    </pc:docChg>
  </pc:docChgLst>
  <pc:docChgLst>
    <pc:chgData name="Adel Slamani" userId="d95e66b8-28a6-4745-8f79-72b70c86aa4d" providerId="ADAL" clId="{D93B7D6A-6C18-4CEB-A32F-167510FBFFF1}"/>
    <pc:docChg chg="undo redo custSel addSld delSld modSld">
      <pc:chgData name="Adel Slamani" userId="d95e66b8-28a6-4745-8f79-72b70c86aa4d" providerId="ADAL" clId="{D93B7D6A-6C18-4CEB-A32F-167510FBFFF1}" dt="2023-08-30T23:24:28.883" v="293" actId="20577"/>
      <pc:docMkLst>
        <pc:docMk/>
      </pc:docMkLst>
      <pc:sldChg chg="modSp mod">
        <pc:chgData name="Adel Slamani" userId="d95e66b8-28a6-4745-8f79-72b70c86aa4d" providerId="ADAL" clId="{D93B7D6A-6C18-4CEB-A32F-167510FBFFF1}" dt="2023-08-30T23:23:04.939" v="269" actId="20577"/>
        <pc:sldMkLst>
          <pc:docMk/>
          <pc:sldMk cId="3439028017" sldId="290"/>
        </pc:sldMkLst>
        <pc:spChg chg="mod">
          <ac:chgData name="Adel Slamani" userId="d95e66b8-28a6-4745-8f79-72b70c86aa4d" providerId="ADAL" clId="{D93B7D6A-6C18-4CEB-A32F-167510FBFFF1}" dt="2023-08-30T23:23:04.939" v="269" actId="20577"/>
          <ac:spMkLst>
            <pc:docMk/>
            <pc:sldMk cId="3439028017" sldId="290"/>
            <ac:spMk id="5" creationId="{F93CA172-5F29-D5E3-DB37-3F2C8AECF811}"/>
          </ac:spMkLst>
        </pc:spChg>
      </pc:sldChg>
      <pc:sldChg chg="modSp del mod">
        <pc:chgData name="Adel Slamani" userId="d95e66b8-28a6-4745-8f79-72b70c86aa4d" providerId="ADAL" clId="{D93B7D6A-6C18-4CEB-A32F-167510FBFFF1}" dt="2023-08-30T23:10:35.215" v="5" actId="47"/>
        <pc:sldMkLst>
          <pc:docMk/>
          <pc:sldMk cId="2587564121" sldId="292"/>
        </pc:sldMkLst>
        <pc:spChg chg="mod">
          <ac:chgData name="Adel Slamani" userId="d95e66b8-28a6-4745-8f79-72b70c86aa4d" providerId="ADAL" clId="{D93B7D6A-6C18-4CEB-A32F-167510FBFFF1}" dt="2023-08-30T23:09:14.814" v="3" actId="20577"/>
          <ac:spMkLst>
            <pc:docMk/>
            <pc:sldMk cId="2587564121" sldId="292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D93B7D6A-6C18-4CEB-A32F-167510FBFFF1}" dt="2023-08-30T23:24:28.883" v="293" actId="20577"/>
        <pc:sldMkLst>
          <pc:docMk/>
          <pc:sldMk cId="2475217743" sldId="293"/>
        </pc:sldMkLst>
        <pc:spChg chg="mod">
          <ac:chgData name="Adel Slamani" userId="d95e66b8-28a6-4745-8f79-72b70c86aa4d" providerId="ADAL" clId="{D93B7D6A-6C18-4CEB-A32F-167510FBFFF1}" dt="2023-08-30T23:24:28.883" v="293" actId="20577"/>
          <ac:spMkLst>
            <pc:docMk/>
            <pc:sldMk cId="2475217743" sldId="293"/>
            <ac:spMk id="3" creationId="{2705D1E3-530F-2B7A-74B7-AB6360F29EDD}"/>
          </ac:spMkLst>
        </pc:spChg>
      </pc:sldChg>
      <pc:sldChg chg="modSp mod">
        <pc:chgData name="Adel Slamani" userId="d95e66b8-28a6-4745-8f79-72b70c86aa4d" providerId="ADAL" clId="{D93B7D6A-6C18-4CEB-A32F-167510FBFFF1}" dt="2023-08-30T23:22:49.939" v="265" actId="20577"/>
        <pc:sldMkLst>
          <pc:docMk/>
          <pc:sldMk cId="1025128894" sldId="294"/>
        </pc:sldMkLst>
        <pc:spChg chg="mod">
          <ac:chgData name="Adel Slamani" userId="d95e66b8-28a6-4745-8f79-72b70c86aa4d" providerId="ADAL" clId="{D93B7D6A-6C18-4CEB-A32F-167510FBFFF1}" dt="2023-08-30T23:22:49.939" v="265" actId="20577"/>
          <ac:spMkLst>
            <pc:docMk/>
            <pc:sldMk cId="1025128894" sldId="294"/>
            <ac:spMk id="3" creationId="{2705D1E3-530F-2B7A-74B7-AB6360F29EDD}"/>
          </ac:spMkLst>
        </pc:spChg>
      </pc:sldChg>
      <pc:sldChg chg="modSp add mod">
        <pc:chgData name="Adel Slamani" userId="d95e66b8-28a6-4745-8f79-72b70c86aa4d" providerId="ADAL" clId="{D93B7D6A-6C18-4CEB-A32F-167510FBFFF1}" dt="2023-08-30T23:23:00.028" v="267" actId="20577"/>
        <pc:sldMkLst>
          <pc:docMk/>
          <pc:sldMk cId="3471313026" sldId="297"/>
        </pc:sldMkLst>
        <pc:spChg chg="mod">
          <ac:chgData name="Adel Slamani" userId="d95e66b8-28a6-4745-8f79-72b70c86aa4d" providerId="ADAL" clId="{D93B7D6A-6C18-4CEB-A32F-167510FBFFF1}" dt="2023-08-30T23:23:00.028" v="267" actId="20577"/>
          <ac:spMkLst>
            <pc:docMk/>
            <pc:sldMk cId="3471313026" sldId="297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D93B7D6A-6C18-4CEB-A32F-167510FBFFF1}" dt="2023-08-30T23:23:54.300" v="281" actId="6549"/>
        <pc:sldMkLst>
          <pc:docMk/>
          <pc:sldMk cId="3686481899" sldId="298"/>
        </pc:sldMkLst>
        <pc:spChg chg="mod">
          <ac:chgData name="Adel Slamani" userId="d95e66b8-28a6-4745-8f79-72b70c86aa4d" providerId="ADAL" clId="{D93B7D6A-6C18-4CEB-A32F-167510FBFFF1}" dt="2023-08-30T23:23:54.300" v="281" actId="6549"/>
          <ac:spMkLst>
            <pc:docMk/>
            <pc:sldMk cId="3686481899" sldId="298"/>
            <ac:spMk id="3" creationId="{2705D1E3-530F-2B7A-74B7-AB6360F29EDD}"/>
          </ac:spMkLst>
        </pc:spChg>
        <pc:spChg chg="mod">
          <ac:chgData name="Adel Slamani" userId="d95e66b8-28a6-4745-8f79-72b70c86aa4d" providerId="ADAL" clId="{D93B7D6A-6C18-4CEB-A32F-167510FBFFF1}" dt="2023-08-30T23:23:08.339" v="271" actId="20577"/>
          <ac:spMkLst>
            <pc:docMk/>
            <pc:sldMk cId="3686481899" sldId="298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D93B7D6A-6C18-4CEB-A32F-167510FBFFF1}" dt="2023-08-30T23:20:47.565" v="199" actId="255"/>
        <pc:sldMkLst>
          <pc:docMk/>
          <pc:sldMk cId="3040096385" sldId="299"/>
        </pc:sldMkLst>
        <pc:spChg chg="mod">
          <ac:chgData name="Adel Slamani" userId="d95e66b8-28a6-4745-8f79-72b70c86aa4d" providerId="ADAL" clId="{D93B7D6A-6C18-4CEB-A32F-167510FBFFF1}" dt="2023-08-30T23:20:47.565" v="199" actId="255"/>
          <ac:spMkLst>
            <pc:docMk/>
            <pc:sldMk cId="3040096385" sldId="299"/>
            <ac:spMk id="3" creationId="{2705D1E3-530F-2B7A-74B7-AB6360F29EDD}"/>
          </ac:spMkLst>
        </pc:spChg>
      </pc:sldChg>
      <pc:sldChg chg="modSp add del mod">
        <pc:chgData name="Adel Slamani" userId="d95e66b8-28a6-4745-8f79-72b70c86aa4d" providerId="ADAL" clId="{D93B7D6A-6C18-4CEB-A32F-167510FBFFF1}" dt="2023-08-30T23:21:12.735" v="204" actId="404"/>
        <pc:sldMkLst>
          <pc:docMk/>
          <pc:sldMk cId="3394386434" sldId="300"/>
        </pc:sldMkLst>
        <pc:spChg chg="mod">
          <ac:chgData name="Adel Slamani" userId="d95e66b8-28a6-4745-8f79-72b70c86aa4d" providerId="ADAL" clId="{D93B7D6A-6C18-4CEB-A32F-167510FBFFF1}" dt="2023-08-30T23:21:12.735" v="204" actId="404"/>
          <ac:spMkLst>
            <pc:docMk/>
            <pc:sldMk cId="3394386434" sldId="300"/>
            <ac:spMk id="3" creationId="{2705D1E3-530F-2B7A-74B7-AB6360F29EDD}"/>
          </ac:spMkLst>
        </pc:spChg>
      </pc:sldChg>
    </pc:docChg>
  </pc:docChgLst>
  <pc:docChgLst>
    <pc:chgData name="Adel Slamani" userId="d95e66b8-28a6-4745-8f79-72b70c86aa4d" providerId="ADAL" clId="{66F6BD28-655E-4442-B991-60F41FFE69AE}"/>
    <pc:docChg chg="undo custSel delSld modSld">
      <pc:chgData name="Adel Slamani" userId="d95e66b8-28a6-4745-8f79-72b70c86aa4d" providerId="ADAL" clId="{66F6BD28-655E-4442-B991-60F41FFE69AE}" dt="2022-09-09T00:55:10.428" v="65" actId="20577"/>
      <pc:docMkLst>
        <pc:docMk/>
      </pc:docMkLst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1650221184" sldId="256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638157983" sldId="257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628475997" sldId="261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3674094393" sldId="279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907687559" sldId="281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723689399" sldId="282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3996186424" sldId="283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293716595" sldId="284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598105285" sldId="286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361361770" sldId="287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806049660" sldId="288"/>
        </pc:sldMkLst>
      </pc:sldChg>
      <pc:sldChg chg="modSp mod">
        <pc:chgData name="Adel Slamani" userId="d95e66b8-28a6-4745-8f79-72b70c86aa4d" providerId="ADAL" clId="{66F6BD28-655E-4442-B991-60F41FFE69AE}" dt="2022-09-09T00:54:39.981" v="34" actId="948"/>
        <pc:sldMkLst>
          <pc:docMk/>
          <pc:sldMk cId="3439028017" sldId="290"/>
        </pc:sldMkLst>
        <pc:spChg chg="mod">
          <ac:chgData name="Adel Slamani" userId="d95e66b8-28a6-4745-8f79-72b70c86aa4d" providerId="ADAL" clId="{66F6BD28-655E-4442-B991-60F41FFE69AE}" dt="2022-09-09T00:54:39.981" v="34" actId="948"/>
          <ac:spMkLst>
            <pc:docMk/>
            <pc:sldMk cId="3439028017" sldId="290"/>
            <ac:spMk id="3" creationId="{2705D1E3-530F-2B7A-74B7-AB6360F29EDD}"/>
          </ac:spMkLst>
        </pc:spChg>
      </pc:sldChg>
      <pc:sldChg chg="modSp mod">
        <pc:chgData name="Adel Slamani" userId="d95e66b8-28a6-4745-8f79-72b70c86aa4d" providerId="ADAL" clId="{66F6BD28-655E-4442-B991-60F41FFE69AE}" dt="2022-09-09T00:55:10.428" v="65" actId="20577"/>
        <pc:sldMkLst>
          <pc:docMk/>
          <pc:sldMk cId="2541144952" sldId="291"/>
        </pc:sldMkLst>
        <pc:spChg chg="mod">
          <ac:chgData name="Adel Slamani" userId="d95e66b8-28a6-4745-8f79-72b70c86aa4d" providerId="ADAL" clId="{66F6BD28-655E-4442-B991-60F41FFE69AE}" dt="2022-09-09T00:55:10.428" v="65" actId="20577"/>
          <ac:spMkLst>
            <pc:docMk/>
            <pc:sldMk cId="2541144952" sldId="291"/>
            <ac:spMk id="3" creationId="{2705D1E3-530F-2B7A-74B7-AB6360F29EDD}"/>
          </ac:spMkLst>
        </pc:spChg>
      </pc:sldChg>
    </pc:docChg>
  </pc:docChgLst>
  <pc:docChgLst>
    <pc:chgData name="Adel Slamani" userId="d95e66b8-28a6-4745-8f79-72b70c86aa4d" providerId="ADAL" clId="{F228E910-0D50-49A5-9370-67C1A883A538}"/>
    <pc:docChg chg="addSld delSld modSld sldOrd">
      <pc:chgData name="Adel Slamani" userId="d95e66b8-28a6-4745-8f79-72b70c86aa4d" providerId="ADAL" clId="{F228E910-0D50-49A5-9370-67C1A883A538}" dt="2023-09-07T23:14:11.149" v="421" actId="20577"/>
      <pc:docMkLst>
        <pc:docMk/>
      </pc:docMkLst>
      <pc:sldChg chg="modSp mod">
        <pc:chgData name="Adel Slamani" userId="d95e66b8-28a6-4745-8f79-72b70c86aa4d" providerId="ADAL" clId="{F228E910-0D50-49A5-9370-67C1A883A538}" dt="2023-09-07T23:02:20.004" v="1" actId="20577"/>
        <pc:sldMkLst>
          <pc:docMk/>
          <pc:sldMk cId="1081056496" sldId="285"/>
        </pc:sldMkLst>
        <pc:spChg chg="mod">
          <ac:chgData name="Adel Slamani" userId="d95e66b8-28a6-4745-8f79-72b70c86aa4d" providerId="ADAL" clId="{F228E910-0D50-49A5-9370-67C1A883A538}" dt="2023-09-07T23:02:20.004" v="1" actId="20577"/>
          <ac:spMkLst>
            <pc:docMk/>
            <pc:sldMk cId="1081056496" sldId="285"/>
            <ac:spMk id="2" creationId="{98426AA5-7A7B-D531-E0F1-43E281B93DE5}"/>
          </ac:spMkLst>
        </pc:spChg>
      </pc:sldChg>
      <pc:sldChg chg="modSp mod">
        <pc:chgData name="Adel Slamani" userId="d95e66b8-28a6-4745-8f79-72b70c86aa4d" providerId="ADAL" clId="{F228E910-0D50-49A5-9370-67C1A883A538}" dt="2023-09-07T23:02:44.683" v="15" actId="20577"/>
        <pc:sldMkLst>
          <pc:docMk/>
          <pc:sldMk cId="3439028017" sldId="290"/>
        </pc:sldMkLst>
        <pc:spChg chg="mod">
          <ac:chgData name="Adel Slamani" userId="d95e66b8-28a6-4745-8f79-72b70c86aa4d" providerId="ADAL" clId="{F228E910-0D50-49A5-9370-67C1A883A538}" dt="2023-09-07T23:02:44.683" v="15" actId="20577"/>
          <ac:spMkLst>
            <pc:docMk/>
            <pc:sldMk cId="3439028017" sldId="290"/>
            <ac:spMk id="5" creationId="{F93CA172-5F29-D5E3-DB37-3F2C8AECF811}"/>
          </ac:spMkLst>
        </pc:spChg>
      </pc:sldChg>
      <pc:sldChg chg="modSp mod ord">
        <pc:chgData name="Adel Slamani" userId="d95e66b8-28a6-4745-8f79-72b70c86aa4d" providerId="ADAL" clId="{F228E910-0D50-49A5-9370-67C1A883A538}" dt="2023-09-07T23:13:02.703" v="390" actId="6549"/>
        <pc:sldMkLst>
          <pc:docMk/>
          <pc:sldMk cId="2475217743" sldId="293"/>
        </pc:sldMkLst>
        <pc:spChg chg="mod">
          <ac:chgData name="Adel Slamani" userId="d95e66b8-28a6-4745-8f79-72b70c86aa4d" providerId="ADAL" clId="{F228E910-0D50-49A5-9370-67C1A883A538}" dt="2023-09-07T23:13:02.703" v="390" actId="6549"/>
          <ac:spMkLst>
            <pc:docMk/>
            <pc:sldMk cId="2475217743" sldId="293"/>
            <ac:spMk id="5" creationId="{F93CA172-5F29-D5E3-DB37-3F2C8AECF811}"/>
          </ac:spMkLst>
        </pc:spChg>
      </pc:sldChg>
      <pc:sldChg chg="del">
        <pc:chgData name="Adel Slamani" userId="d95e66b8-28a6-4745-8f79-72b70c86aa4d" providerId="ADAL" clId="{F228E910-0D50-49A5-9370-67C1A883A538}" dt="2023-09-07T23:02:33.135" v="4" actId="2696"/>
        <pc:sldMkLst>
          <pc:docMk/>
          <pc:sldMk cId="1025128894" sldId="294"/>
        </pc:sldMkLst>
      </pc:sldChg>
      <pc:sldChg chg="modSp mod">
        <pc:chgData name="Adel Slamani" userId="d95e66b8-28a6-4745-8f79-72b70c86aa4d" providerId="ADAL" clId="{F228E910-0D50-49A5-9370-67C1A883A538}" dt="2023-09-07T23:11:15.298" v="367" actId="6549"/>
        <pc:sldMkLst>
          <pc:docMk/>
          <pc:sldMk cId="3471313026" sldId="297"/>
        </pc:sldMkLst>
        <pc:spChg chg="mod">
          <ac:chgData name="Adel Slamani" userId="d95e66b8-28a6-4745-8f79-72b70c86aa4d" providerId="ADAL" clId="{F228E910-0D50-49A5-9370-67C1A883A538}" dt="2023-09-07T23:11:15.298" v="367" actId="6549"/>
          <ac:spMkLst>
            <pc:docMk/>
            <pc:sldMk cId="3471313026" sldId="297"/>
            <ac:spMk id="3" creationId="{2705D1E3-530F-2B7A-74B7-AB6360F29EDD}"/>
          </ac:spMkLst>
        </pc:spChg>
        <pc:spChg chg="mod">
          <ac:chgData name="Adel Slamani" userId="d95e66b8-28a6-4745-8f79-72b70c86aa4d" providerId="ADAL" clId="{F228E910-0D50-49A5-9370-67C1A883A538}" dt="2023-09-07T23:02:23.898" v="3" actId="20577"/>
          <ac:spMkLst>
            <pc:docMk/>
            <pc:sldMk cId="3471313026" sldId="297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F228E910-0D50-49A5-9370-67C1A883A538}" dt="2023-09-07T23:12:00.827" v="385" actId="20577"/>
        <pc:sldMkLst>
          <pc:docMk/>
          <pc:sldMk cId="3686481899" sldId="298"/>
        </pc:sldMkLst>
        <pc:spChg chg="mod">
          <ac:chgData name="Adel Slamani" userId="d95e66b8-28a6-4745-8f79-72b70c86aa4d" providerId="ADAL" clId="{F228E910-0D50-49A5-9370-67C1A883A538}" dt="2023-09-07T23:12:00.827" v="385" actId="20577"/>
          <ac:spMkLst>
            <pc:docMk/>
            <pc:sldMk cId="3686481899" sldId="298"/>
            <ac:spMk id="3" creationId="{2705D1E3-530F-2B7A-74B7-AB6360F29EDD}"/>
          </ac:spMkLst>
        </pc:spChg>
        <pc:spChg chg="mod">
          <ac:chgData name="Adel Slamani" userId="d95e66b8-28a6-4745-8f79-72b70c86aa4d" providerId="ADAL" clId="{F228E910-0D50-49A5-9370-67C1A883A538}" dt="2023-09-07T23:04:12.340" v="32" actId="6549"/>
          <ac:spMkLst>
            <pc:docMk/>
            <pc:sldMk cId="3686481899" sldId="298"/>
            <ac:spMk id="5" creationId="{F93CA172-5F29-D5E3-DB37-3F2C8AECF811}"/>
          </ac:spMkLst>
        </pc:spChg>
      </pc:sldChg>
      <pc:sldChg chg="modSp mod ord">
        <pc:chgData name="Adel Slamani" userId="d95e66b8-28a6-4745-8f79-72b70c86aa4d" providerId="ADAL" clId="{F228E910-0D50-49A5-9370-67C1A883A538}" dt="2023-09-07T23:13:07.098" v="392" actId="20577"/>
        <pc:sldMkLst>
          <pc:docMk/>
          <pc:sldMk cId="3040096385" sldId="299"/>
        </pc:sldMkLst>
        <pc:spChg chg="mod">
          <ac:chgData name="Adel Slamani" userId="d95e66b8-28a6-4745-8f79-72b70c86aa4d" providerId="ADAL" clId="{F228E910-0D50-49A5-9370-67C1A883A538}" dt="2023-09-07T23:08:01.082" v="213" actId="20577"/>
          <ac:spMkLst>
            <pc:docMk/>
            <pc:sldMk cId="3040096385" sldId="299"/>
            <ac:spMk id="3" creationId="{2705D1E3-530F-2B7A-74B7-AB6360F29EDD}"/>
          </ac:spMkLst>
        </pc:spChg>
        <pc:spChg chg="mod">
          <ac:chgData name="Adel Slamani" userId="d95e66b8-28a6-4745-8f79-72b70c86aa4d" providerId="ADAL" clId="{F228E910-0D50-49A5-9370-67C1A883A538}" dt="2023-09-07T23:13:07.098" v="392" actId="20577"/>
          <ac:spMkLst>
            <pc:docMk/>
            <pc:sldMk cId="3040096385" sldId="299"/>
            <ac:spMk id="5" creationId="{F93CA172-5F29-D5E3-DB37-3F2C8AECF811}"/>
          </ac:spMkLst>
        </pc:spChg>
      </pc:sldChg>
      <pc:sldChg chg="modSp mod ord">
        <pc:chgData name="Adel Slamani" userId="d95e66b8-28a6-4745-8f79-72b70c86aa4d" providerId="ADAL" clId="{F228E910-0D50-49A5-9370-67C1A883A538}" dt="2023-09-07T23:11:40.441" v="375" actId="20577"/>
        <pc:sldMkLst>
          <pc:docMk/>
          <pc:sldMk cId="3394386434" sldId="300"/>
        </pc:sldMkLst>
        <pc:spChg chg="mod">
          <ac:chgData name="Adel Slamani" userId="d95e66b8-28a6-4745-8f79-72b70c86aa4d" providerId="ADAL" clId="{F228E910-0D50-49A5-9370-67C1A883A538}" dt="2023-09-07T23:07:21.131" v="167" actId="6549"/>
          <ac:spMkLst>
            <pc:docMk/>
            <pc:sldMk cId="3394386434" sldId="300"/>
            <ac:spMk id="3" creationId="{2705D1E3-530F-2B7A-74B7-AB6360F29EDD}"/>
          </ac:spMkLst>
        </pc:spChg>
        <pc:spChg chg="mod">
          <ac:chgData name="Adel Slamani" userId="d95e66b8-28a6-4745-8f79-72b70c86aa4d" providerId="ADAL" clId="{F228E910-0D50-49A5-9370-67C1A883A538}" dt="2023-09-07T23:11:40.441" v="375" actId="20577"/>
          <ac:spMkLst>
            <pc:docMk/>
            <pc:sldMk cId="3394386434" sldId="300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F228E910-0D50-49A5-9370-67C1A883A538}" dt="2023-09-07T23:02:57.378" v="20" actId="20577"/>
        <pc:sldMkLst>
          <pc:docMk/>
          <pc:sldMk cId="1253124090" sldId="301"/>
        </pc:sldMkLst>
        <pc:spChg chg="mod">
          <ac:chgData name="Adel Slamani" userId="d95e66b8-28a6-4745-8f79-72b70c86aa4d" providerId="ADAL" clId="{F228E910-0D50-49A5-9370-67C1A883A538}" dt="2023-09-07T23:02:57.378" v="20" actId="20577"/>
          <ac:spMkLst>
            <pc:docMk/>
            <pc:sldMk cId="1253124090" sldId="301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F228E910-0D50-49A5-9370-67C1A883A538}" dt="2023-09-07T23:14:11.149" v="421" actId="20577"/>
        <pc:sldMkLst>
          <pc:docMk/>
          <pc:sldMk cId="2329662694" sldId="302"/>
        </pc:sldMkLst>
        <pc:spChg chg="mod">
          <ac:chgData name="Adel Slamani" userId="d95e66b8-28a6-4745-8f79-72b70c86aa4d" providerId="ADAL" clId="{F228E910-0D50-49A5-9370-67C1A883A538}" dt="2023-09-07T23:14:11.149" v="421" actId="20577"/>
          <ac:spMkLst>
            <pc:docMk/>
            <pc:sldMk cId="2329662694" sldId="302"/>
            <ac:spMk id="3" creationId="{2705D1E3-530F-2B7A-74B7-AB6360F29EDD}"/>
          </ac:spMkLst>
        </pc:spChg>
        <pc:spChg chg="mod">
          <ac:chgData name="Adel Slamani" userId="d95e66b8-28a6-4745-8f79-72b70c86aa4d" providerId="ADAL" clId="{F228E910-0D50-49A5-9370-67C1A883A538}" dt="2023-09-07T23:13:37.792" v="418" actId="20577"/>
          <ac:spMkLst>
            <pc:docMk/>
            <pc:sldMk cId="2329662694" sldId="302"/>
            <ac:spMk id="5" creationId="{F93CA172-5F29-D5E3-DB37-3F2C8AECF811}"/>
          </ac:spMkLst>
        </pc:spChg>
      </pc:sldChg>
    </pc:docChg>
  </pc:docChgLst>
  <pc:docChgLst>
    <pc:chgData name="Mohamed Adel Slamani" userId="d95e66b8-28a6-4745-8f79-72b70c86aa4d" providerId="ADAL" clId="{504CB2BC-109A-4D35-ADBD-F8BDFE0DE8A3}"/>
    <pc:docChg chg="custSel addSld delSld modSld sldOrd">
      <pc:chgData name="Mohamed Adel Slamani" userId="d95e66b8-28a6-4745-8f79-72b70c86aa4d" providerId="ADAL" clId="{504CB2BC-109A-4D35-ADBD-F8BDFE0DE8A3}" dt="2023-02-05T19:32:04.875" v="1042" actId="20577"/>
      <pc:docMkLst>
        <pc:docMk/>
      </pc:docMkLst>
      <pc:sldChg chg="modSp del mod">
        <pc:chgData name="Mohamed Adel Slamani" userId="d95e66b8-28a6-4745-8f79-72b70c86aa4d" providerId="ADAL" clId="{504CB2BC-109A-4D35-ADBD-F8BDFE0DE8A3}" dt="2023-02-05T19:15:10.444" v="788" actId="47"/>
        <pc:sldMkLst>
          <pc:docMk/>
          <pc:sldMk cId="3439028017" sldId="290"/>
        </pc:sldMkLst>
        <pc:spChg chg="mod">
          <ac:chgData name="Mohamed Adel Slamani" userId="d95e66b8-28a6-4745-8f79-72b70c86aa4d" providerId="ADAL" clId="{504CB2BC-109A-4D35-ADBD-F8BDFE0DE8A3}" dt="2023-02-05T18:56:51.322" v="16" actId="14100"/>
          <ac:spMkLst>
            <pc:docMk/>
            <pc:sldMk cId="3439028017" sldId="290"/>
            <ac:spMk id="3" creationId="{2705D1E3-530F-2B7A-74B7-AB6360F29EDD}"/>
          </ac:spMkLst>
        </pc:spChg>
      </pc:sldChg>
      <pc:sldChg chg="addSp del ord">
        <pc:chgData name="Mohamed Adel Slamani" userId="d95e66b8-28a6-4745-8f79-72b70c86aa4d" providerId="ADAL" clId="{504CB2BC-109A-4D35-ADBD-F8BDFE0DE8A3}" dt="2023-02-05T19:15:10.444" v="788" actId="47"/>
        <pc:sldMkLst>
          <pc:docMk/>
          <pc:sldMk cId="2541144952" sldId="291"/>
        </pc:sldMkLst>
        <pc:picChg chg="add">
          <ac:chgData name="Mohamed Adel Slamani" userId="d95e66b8-28a6-4745-8f79-72b70c86aa4d" providerId="ADAL" clId="{504CB2BC-109A-4D35-ADBD-F8BDFE0DE8A3}" dt="2023-02-05T19:01:05.601" v="300"/>
          <ac:picMkLst>
            <pc:docMk/>
            <pc:sldMk cId="2541144952" sldId="291"/>
            <ac:picMk id="6" creationId="{97216B5D-9915-538F-12CC-9C02C29EC9F3}"/>
          </ac:picMkLst>
        </pc:picChg>
      </pc:sldChg>
      <pc:sldChg chg="addSp delSp modSp add mod ord">
        <pc:chgData name="Mohamed Adel Slamani" userId="d95e66b8-28a6-4745-8f79-72b70c86aa4d" providerId="ADAL" clId="{504CB2BC-109A-4D35-ADBD-F8BDFE0DE8A3}" dt="2023-02-05T19:32:04.875" v="1042" actId="20577"/>
        <pc:sldMkLst>
          <pc:docMk/>
          <pc:sldMk cId="2587564121" sldId="292"/>
        </pc:sldMkLst>
        <pc:spChg chg="mod">
          <ac:chgData name="Mohamed Adel Slamani" userId="d95e66b8-28a6-4745-8f79-72b70c86aa4d" providerId="ADAL" clId="{504CB2BC-109A-4D35-ADBD-F8BDFE0DE8A3}" dt="2023-02-05T19:32:04.875" v="1042" actId="20577"/>
          <ac:spMkLst>
            <pc:docMk/>
            <pc:sldMk cId="2587564121" sldId="292"/>
            <ac:spMk id="3" creationId="{2705D1E3-530F-2B7A-74B7-AB6360F29EDD}"/>
          </ac:spMkLst>
        </pc:spChg>
        <pc:spChg chg="mod">
          <ac:chgData name="Mohamed Adel Slamani" userId="d95e66b8-28a6-4745-8f79-72b70c86aa4d" providerId="ADAL" clId="{504CB2BC-109A-4D35-ADBD-F8BDFE0DE8A3}" dt="2023-02-05T19:31:58.707" v="1036" actId="20577"/>
          <ac:spMkLst>
            <pc:docMk/>
            <pc:sldMk cId="2587564121" sldId="292"/>
            <ac:spMk id="5" creationId="{F93CA172-5F29-D5E3-DB37-3F2C8AECF811}"/>
          </ac:spMkLst>
        </pc:spChg>
        <pc:picChg chg="add del mod modCrop">
          <ac:chgData name="Mohamed Adel Slamani" userId="d95e66b8-28a6-4745-8f79-72b70c86aa4d" providerId="ADAL" clId="{504CB2BC-109A-4D35-ADBD-F8BDFE0DE8A3}" dt="2023-02-05T19:31:18.077" v="986" actId="478"/>
          <ac:picMkLst>
            <pc:docMk/>
            <pc:sldMk cId="2587564121" sldId="292"/>
            <ac:picMk id="6" creationId="{2B082454-56B4-43F3-4A33-1D8C8D229F16}"/>
          </ac:picMkLst>
        </pc:picChg>
      </pc:sldChg>
      <pc:sldChg chg="delSp modSp add mod">
        <pc:chgData name="Mohamed Adel Slamani" userId="d95e66b8-28a6-4745-8f79-72b70c86aa4d" providerId="ADAL" clId="{504CB2BC-109A-4D35-ADBD-F8BDFE0DE8A3}" dt="2023-02-05T19:19:01.616" v="979" actId="255"/>
        <pc:sldMkLst>
          <pc:docMk/>
          <pc:sldMk cId="2475217743" sldId="293"/>
        </pc:sldMkLst>
        <pc:spChg chg="mod">
          <ac:chgData name="Mohamed Adel Slamani" userId="d95e66b8-28a6-4745-8f79-72b70c86aa4d" providerId="ADAL" clId="{504CB2BC-109A-4D35-ADBD-F8BDFE0DE8A3}" dt="2023-02-05T19:19:01.616" v="979" actId="255"/>
          <ac:spMkLst>
            <pc:docMk/>
            <pc:sldMk cId="2475217743" sldId="293"/>
            <ac:spMk id="3" creationId="{2705D1E3-530F-2B7A-74B7-AB6360F29EDD}"/>
          </ac:spMkLst>
        </pc:spChg>
        <pc:spChg chg="mod">
          <ac:chgData name="Mohamed Adel Slamani" userId="d95e66b8-28a6-4745-8f79-72b70c86aa4d" providerId="ADAL" clId="{504CB2BC-109A-4D35-ADBD-F8BDFE0DE8A3}" dt="2023-02-05T19:07:53.193" v="347" actId="20577"/>
          <ac:spMkLst>
            <pc:docMk/>
            <pc:sldMk cId="2475217743" sldId="293"/>
            <ac:spMk id="5" creationId="{F93CA172-5F29-D5E3-DB37-3F2C8AECF811}"/>
          </ac:spMkLst>
        </pc:spChg>
        <pc:picChg chg="del">
          <ac:chgData name="Mohamed Adel Slamani" userId="d95e66b8-28a6-4745-8f79-72b70c86aa4d" providerId="ADAL" clId="{504CB2BC-109A-4D35-ADBD-F8BDFE0DE8A3}" dt="2023-02-05T19:08:22.394" v="360" actId="478"/>
          <ac:picMkLst>
            <pc:docMk/>
            <pc:sldMk cId="2475217743" sldId="293"/>
            <ac:picMk id="6" creationId="{2B082454-56B4-43F3-4A33-1D8C8D229F16}"/>
          </ac:picMkLst>
        </pc:picChg>
      </pc:sldChg>
      <pc:sldChg chg="add">
        <pc:chgData name="Mohamed Adel Slamani" userId="d95e66b8-28a6-4745-8f79-72b70c86aa4d" providerId="ADAL" clId="{504CB2BC-109A-4D35-ADBD-F8BDFE0DE8A3}" dt="2023-02-05T19:30:48.174" v="980" actId="2890"/>
        <pc:sldMkLst>
          <pc:docMk/>
          <pc:sldMk cId="1025128894" sldId="294"/>
        </pc:sldMkLst>
      </pc:sldChg>
    </pc:docChg>
  </pc:docChgLst>
  <pc:docChgLst>
    <pc:chgData name="Adel Slamani" userId="d95e66b8-28a6-4745-8f79-72b70c86aa4d" providerId="ADAL" clId="{7B6DF057-6509-49C0-9F83-F223E4960FDB}"/>
    <pc:docChg chg="undo custSel addSld delSld modSld sldOrd">
      <pc:chgData name="Adel Slamani" userId="d95e66b8-28a6-4745-8f79-72b70c86aa4d" providerId="ADAL" clId="{7B6DF057-6509-49C0-9F83-F223E4960FDB}" dt="2023-09-14T19:54:48.599" v="230" actId="6549"/>
      <pc:docMkLst>
        <pc:docMk/>
      </pc:docMkLst>
      <pc:sldChg chg="modSp mod">
        <pc:chgData name="Adel Slamani" userId="d95e66b8-28a6-4745-8f79-72b70c86aa4d" providerId="ADAL" clId="{7B6DF057-6509-49C0-9F83-F223E4960FDB}" dt="2023-09-14T19:43:39.667" v="1" actId="20577"/>
        <pc:sldMkLst>
          <pc:docMk/>
          <pc:sldMk cId="1081056496" sldId="285"/>
        </pc:sldMkLst>
        <pc:spChg chg="mod">
          <ac:chgData name="Adel Slamani" userId="d95e66b8-28a6-4745-8f79-72b70c86aa4d" providerId="ADAL" clId="{7B6DF057-6509-49C0-9F83-F223E4960FDB}" dt="2023-09-14T19:43:39.667" v="1" actId="20577"/>
          <ac:spMkLst>
            <pc:docMk/>
            <pc:sldMk cId="1081056496" sldId="285"/>
            <ac:spMk id="2" creationId="{98426AA5-7A7B-D531-E0F1-43E281B93DE5}"/>
          </ac:spMkLst>
        </pc:spChg>
      </pc:sldChg>
      <pc:sldChg chg="addSp delSp modSp mod">
        <pc:chgData name="Adel Slamani" userId="d95e66b8-28a6-4745-8f79-72b70c86aa4d" providerId="ADAL" clId="{7B6DF057-6509-49C0-9F83-F223E4960FDB}" dt="2023-09-14T19:52:02.052" v="221" actId="20577"/>
        <pc:sldMkLst>
          <pc:docMk/>
          <pc:sldMk cId="3439028017" sldId="290"/>
        </pc:sldMkLst>
        <pc:spChg chg="mod">
          <ac:chgData name="Adel Slamani" userId="d95e66b8-28a6-4745-8f79-72b70c86aa4d" providerId="ADAL" clId="{7B6DF057-6509-49C0-9F83-F223E4960FDB}" dt="2023-09-14T19:52:02.052" v="221" actId="20577"/>
          <ac:spMkLst>
            <pc:docMk/>
            <pc:sldMk cId="3439028017" sldId="290"/>
            <ac:spMk id="5" creationId="{F93CA172-5F29-D5E3-DB37-3F2C8AECF811}"/>
          </ac:spMkLst>
        </pc:spChg>
        <pc:graphicFrameChg chg="add del mod modGraphic">
          <ac:chgData name="Adel Slamani" userId="d95e66b8-28a6-4745-8f79-72b70c86aa4d" providerId="ADAL" clId="{7B6DF057-6509-49C0-9F83-F223E4960FDB}" dt="2023-09-14T19:48:25.117" v="159" actId="478"/>
          <ac:graphicFrameMkLst>
            <pc:docMk/>
            <pc:sldMk cId="3439028017" sldId="290"/>
            <ac:graphicFrameMk id="2" creationId="{C8D8EC74-B924-55E3-230D-DFDEF1ED9DDC}"/>
          </ac:graphicFrameMkLst>
        </pc:graphicFrameChg>
      </pc:sldChg>
      <pc:sldChg chg="del">
        <pc:chgData name="Adel Slamani" userId="d95e66b8-28a6-4745-8f79-72b70c86aa4d" providerId="ADAL" clId="{7B6DF057-6509-49C0-9F83-F223E4960FDB}" dt="2023-09-14T19:44:27.087" v="17" actId="2696"/>
        <pc:sldMkLst>
          <pc:docMk/>
          <pc:sldMk cId="2475217743" sldId="293"/>
        </pc:sldMkLst>
      </pc:sldChg>
      <pc:sldChg chg="modSp mod">
        <pc:chgData name="Adel Slamani" userId="d95e66b8-28a6-4745-8f79-72b70c86aa4d" providerId="ADAL" clId="{7B6DF057-6509-49C0-9F83-F223E4960FDB}" dt="2023-09-14T19:43:43.979" v="3" actId="20577"/>
        <pc:sldMkLst>
          <pc:docMk/>
          <pc:sldMk cId="3471313026" sldId="297"/>
        </pc:sldMkLst>
        <pc:spChg chg="mod">
          <ac:chgData name="Adel Slamani" userId="d95e66b8-28a6-4745-8f79-72b70c86aa4d" providerId="ADAL" clId="{7B6DF057-6509-49C0-9F83-F223E4960FDB}" dt="2023-09-14T19:43:43.979" v="3" actId="20577"/>
          <ac:spMkLst>
            <pc:docMk/>
            <pc:sldMk cId="3471313026" sldId="297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7B6DF057-6509-49C0-9F83-F223E4960FDB}" dt="2023-09-14T19:54:48.599" v="230" actId="6549"/>
        <pc:sldMkLst>
          <pc:docMk/>
          <pc:sldMk cId="3686481899" sldId="298"/>
        </pc:sldMkLst>
        <pc:spChg chg="mod">
          <ac:chgData name="Adel Slamani" userId="d95e66b8-28a6-4745-8f79-72b70c86aa4d" providerId="ADAL" clId="{7B6DF057-6509-49C0-9F83-F223E4960FDB}" dt="2023-09-14T19:54:48.599" v="230" actId="6549"/>
          <ac:spMkLst>
            <pc:docMk/>
            <pc:sldMk cId="3686481899" sldId="298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7B6DF057-6509-49C0-9F83-F223E4960FDB}" dt="2023-09-14T19:44:34.913" v="21" actId="20577"/>
        <pc:sldMkLst>
          <pc:docMk/>
          <pc:sldMk cId="3040096385" sldId="299"/>
        </pc:sldMkLst>
        <pc:spChg chg="mod">
          <ac:chgData name="Adel Slamani" userId="d95e66b8-28a6-4745-8f79-72b70c86aa4d" providerId="ADAL" clId="{7B6DF057-6509-49C0-9F83-F223E4960FDB}" dt="2023-09-14T19:44:18.868" v="16" actId="20577"/>
          <ac:spMkLst>
            <pc:docMk/>
            <pc:sldMk cId="3040096385" sldId="299"/>
            <ac:spMk id="3" creationId="{2705D1E3-530F-2B7A-74B7-AB6360F29EDD}"/>
          </ac:spMkLst>
        </pc:spChg>
        <pc:spChg chg="mod">
          <ac:chgData name="Adel Slamani" userId="d95e66b8-28a6-4745-8f79-72b70c86aa4d" providerId="ADAL" clId="{7B6DF057-6509-49C0-9F83-F223E4960FDB}" dt="2023-09-14T19:44:34.913" v="21" actId="20577"/>
          <ac:spMkLst>
            <pc:docMk/>
            <pc:sldMk cId="3040096385" sldId="299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7B6DF057-6509-49C0-9F83-F223E4960FDB}" dt="2023-09-14T19:45:40.008" v="107" actId="20577"/>
        <pc:sldMkLst>
          <pc:docMk/>
          <pc:sldMk cId="3394386434" sldId="300"/>
        </pc:sldMkLst>
        <pc:spChg chg="mod">
          <ac:chgData name="Adel Slamani" userId="d95e66b8-28a6-4745-8f79-72b70c86aa4d" providerId="ADAL" clId="{7B6DF057-6509-49C0-9F83-F223E4960FDB}" dt="2023-09-14T19:45:11.515" v="94" actId="20577"/>
          <ac:spMkLst>
            <pc:docMk/>
            <pc:sldMk cId="3394386434" sldId="300"/>
            <ac:spMk id="3" creationId="{2705D1E3-530F-2B7A-74B7-AB6360F29EDD}"/>
          </ac:spMkLst>
        </pc:spChg>
        <pc:spChg chg="mod">
          <ac:chgData name="Adel Slamani" userId="d95e66b8-28a6-4745-8f79-72b70c86aa4d" providerId="ADAL" clId="{7B6DF057-6509-49C0-9F83-F223E4960FDB}" dt="2023-09-14T19:45:40.008" v="107" actId="20577"/>
          <ac:spMkLst>
            <pc:docMk/>
            <pc:sldMk cId="3394386434" sldId="300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7B6DF057-6509-49C0-9F83-F223E4960FDB}" dt="2023-09-14T19:52:08.511" v="228" actId="20577"/>
        <pc:sldMkLst>
          <pc:docMk/>
          <pc:sldMk cId="1253124090" sldId="301"/>
        </pc:sldMkLst>
        <pc:spChg chg="mod">
          <ac:chgData name="Adel Slamani" userId="d95e66b8-28a6-4745-8f79-72b70c86aa4d" providerId="ADAL" clId="{7B6DF057-6509-49C0-9F83-F223E4960FDB}" dt="2023-09-14T19:52:08.511" v="228" actId="20577"/>
          <ac:spMkLst>
            <pc:docMk/>
            <pc:sldMk cId="1253124090" sldId="301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7B6DF057-6509-49C0-9F83-F223E4960FDB}" dt="2023-09-14T19:51:46.481" v="214" actId="6549"/>
        <pc:sldMkLst>
          <pc:docMk/>
          <pc:sldMk cId="2329662694" sldId="302"/>
        </pc:sldMkLst>
        <pc:spChg chg="mod">
          <ac:chgData name="Adel Slamani" userId="d95e66b8-28a6-4745-8f79-72b70c86aa4d" providerId="ADAL" clId="{7B6DF057-6509-49C0-9F83-F223E4960FDB}" dt="2023-09-14T19:51:46.481" v="214" actId="6549"/>
          <ac:spMkLst>
            <pc:docMk/>
            <pc:sldMk cId="2329662694" sldId="302"/>
            <ac:spMk id="5" creationId="{F93CA172-5F29-D5E3-DB37-3F2C8AECF811}"/>
          </ac:spMkLst>
        </pc:spChg>
      </pc:sldChg>
      <pc:sldChg chg="addSp modSp add mod ord">
        <pc:chgData name="Adel Slamani" userId="d95e66b8-28a6-4745-8f79-72b70c86aa4d" providerId="ADAL" clId="{7B6DF057-6509-49C0-9F83-F223E4960FDB}" dt="2023-09-14T19:51:35.751" v="208" actId="20577"/>
        <pc:sldMkLst>
          <pc:docMk/>
          <pc:sldMk cId="2779444557" sldId="303"/>
        </pc:sldMkLst>
        <pc:spChg chg="mod">
          <ac:chgData name="Adel Slamani" userId="d95e66b8-28a6-4745-8f79-72b70c86aa4d" providerId="ADAL" clId="{7B6DF057-6509-49C0-9F83-F223E4960FDB}" dt="2023-09-14T19:51:35.751" v="208" actId="20577"/>
          <ac:spMkLst>
            <pc:docMk/>
            <pc:sldMk cId="2779444557" sldId="303"/>
            <ac:spMk id="5" creationId="{F93CA172-5F29-D5E3-DB37-3F2C8AECF811}"/>
          </ac:spMkLst>
        </pc:spChg>
        <pc:graphicFrameChg chg="add mod modGraphic">
          <ac:chgData name="Adel Slamani" userId="d95e66b8-28a6-4745-8f79-72b70c86aa4d" providerId="ADAL" clId="{7B6DF057-6509-49C0-9F83-F223E4960FDB}" dt="2023-09-14T19:50:58.040" v="193" actId="20577"/>
          <ac:graphicFrameMkLst>
            <pc:docMk/>
            <pc:sldMk cId="2779444557" sldId="303"/>
            <ac:graphicFrameMk id="2" creationId="{E9990ED3-5AF3-5515-1D66-52D426C60828}"/>
          </ac:graphicFrameMkLst>
        </pc:graphicFrameChg>
        <pc:graphicFrameChg chg="add mod modGraphic">
          <ac:chgData name="Adel Slamani" userId="d95e66b8-28a6-4745-8f79-72b70c86aa4d" providerId="ADAL" clId="{7B6DF057-6509-49C0-9F83-F223E4960FDB}" dt="2023-09-14T19:51:03.853" v="195" actId="20577"/>
          <ac:graphicFrameMkLst>
            <pc:docMk/>
            <pc:sldMk cId="2779444557" sldId="303"/>
            <ac:graphicFrameMk id="6" creationId="{4A140E10-FA41-DB75-E2DF-FD0567D0A51C}"/>
          </ac:graphicFrameMkLst>
        </pc:graphicFrameChg>
      </pc:sldChg>
      <pc:sldChg chg="delSp modSp add mod">
        <pc:chgData name="Adel Slamani" userId="d95e66b8-28a6-4745-8f79-72b70c86aa4d" providerId="ADAL" clId="{7B6DF057-6509-49C0-9F83-F223E4960FDB}" dt="2023-09-14T19:51:38.648" v="210" actId="20577"/>
        <pc:sldMkLst>
          <pc:docMk/>
          <pc:sldMk cId="2154171469" sldId="304"/>
        </pc:sldMkLst>
        <pc:spChg chg="mod">
          <ac:chgData name="Adel Slamani" userId="d95e66b8-28a6-4745-8f79-72b70c86aa4d" providerId="ADAL" clId="{7B6DF057-6509-49C0-9F83-F223E4960FDB}" dt="2023-09-14T19:51:38.648" v="210" actId="20577"/>
          <ac:spMkLst>
            <pc:docMk/>
            <pc:sldMk cId="2154171469" sldId="304"/>
            <ac:spMk id="5" creationId="{F93CA172-5F29-D5E3-DB37-3F2C8AECF811}"/>
          </ac:spMkLst>
        </pc:spChg>
        <pc:graphicFrameChg chg="modGraphic">
          <ac:chgData name="Adel Slamani" userId="d95e66b8-28a6-4745-8f79-72b70c86aa4d" providerId="ADAL" clId="{7B6DF057-6509-49C0-9F83-F223E4960FDB}" dt="2023-09-14T19:51:15.080" v="197" actId="20577"/>
          <ac:graphicFrameMkLst>
            <pc:docMk/>
            <pc:sldMk cId="2154171469" sldId="304"/>
            <ac:graphicFrameMk id="2" creationId="{E9990ED3-5AF3-5515-1D66-52D426C60828}"/>
          </ac:graphicFrameMkLst>
        </pc:graphicFrameChg>
        <pc:graphicFrameChg chg="del">
          <ac:chgData name="Adel Slamani" userId="d95e66b8-28a6-4745-8f79-72b70c86aa4d" providerId="ADAL" clId="{7B6DF057-6509-49C0-9F83-F223E4960FDB}" dt="2023-09-14T19:51:18.536" v="198" actId="478"/>
          <ac:graphicFrameMkLst>
            <pc:docMk/>
            <pc:sldMk cId="2154171469" sldId="304"/>
            <ac:graphicFrameMk id="6" creationId="{4A140E10-FA41-DB75-E2DF-FD0567D0A51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521C8-BA0D-40A9-BDF9-2161E0C61A5B}" type="datetimeFigureOut">
              <a:rPr lang="en-US" smtClean="0"/>
              <a:t>09/14/2023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C7A9B-6191-465C-A5CB-8C5D0B6CF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2F19-86EA-4731-8378-9498F825CB76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39C-B99F-4334-AF33-89D3EB7E2D26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4652-64A9-405B-8D3E-76A8DA7FD8DD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80"/>
            <a:ext cx="10515600" cy="89820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F810-0947-4B99-95AB-50445555D6BA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40CE35-9679-36C4-B5C4-C7B118215F5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9803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B228-8E97-4B64-8267-5160D76202A1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CE47-B89F-4720-B053-E72563FF1E06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DA16-046E-4081-B96D-24424871DD9C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77D-D984-4997-A4C5-3B3DD23AFDFC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2F2A-4279-4ED1-8C8B-0F667552B999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E6382-F9CF-6A85-9BA6-1FE94A5E8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solidFill>
            <a:schemeClr val="tx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WeeK</a:t>
            </a:r>
            <a:r>
              <a:rPr lang="en-US" b="1" dirty="0">
                <a:solidFill>
                  <a:schemeClr val="bg1"/>
                </a:solidFill>
              </a:rPr>
              <a:t>-XX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31E0-BB71-4434-A77D-FCACED923C7A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EE7-F91A-4C39-AAE5-7F589E049073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6124"/>
            <a:ext cx="10515600" cy="484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99F0-F6A5-4848-9B70-6472A6AF9527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6AA5-7A7B-D531-E0F1-43E281B93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- 05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31CEF-7984-2D10-2D42-74386319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1A8C-EFD1-4627-87C2-5BD81A6BF6BA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70178-4DB9-220A-0258-70ADD6E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990"/>
            <a:ext cx="10515600" cy="51139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WK05 – Objectives and parameters (Review)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6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changes made and slide numbers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WK05 – </a:t>
            </a:r>
            <a:r>
              <a:rPr lang="en-US" dirty="0"/>
              <a:t>Review/revise work from previous week(s)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WK05 – Project 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2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WK05 – Code </a:t>
            </a:r>
            <a:r>
              <a:rPr lang="en-US" b="1"/>
              <a:t>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Tables of statistics for two more numerical columns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Provide a sentence for each table about the behavior of data and what you notice about the its statistics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WK05 – </a:t>
            </a:r>
            <a:r>
              <a:rPr lang="en-US" dirty="0"/>
              <a:t>Data (1)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9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Plots of two more parameters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Provide a sentence for each plot about the behavior of data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Explain the lowest and highest values for each plot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WK05 – </a:t>
            </a:r>
            <a:r>
              <a:rPr lang="en-US" dirty="0"/>
              <a:t>Data (2)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09/14/2023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990"/>
            <a:ext cx="10515600" cy="51139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Project purpose and motivation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Examples to explain the motivation for the project topic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Benefit(s) of the project (benefits who and how)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Research questions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 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Project objectives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WK05 – Project Purpose and Questions (Revise) 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8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990"/>
            <a:ext cx="10515600" cy="51139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WK05 – Objectives and  SMART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9990ED3-5AF3-5515-1D66-52D426C6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68157"/>
              </p:ext>
            </p:extLst>
          </p:nvPr>
        </p:nvGraphicFramePr>
        <p:xfrm>
          <a:off x="838200" y="1122069"/>
          <a:ext cx="105547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11">
                  <a:extLst>
                    <a:ext uri="{9D8B030D-6E8A-4147-A177-3AD203B41FA5}">
                      <a16:colId xmlns:a16="http://schemas.microsoft.com/office/drawing/2014/main" val="356527021"/>
                    </a:ext>
                  </a:extLst>
                </a:gridCol>
                <a:gridCol w="8970319">
                  <a:extLst>
                    <a:ext uri="{9D8B030D-6E8A-4147-A177-3AD203B41FA5}">
                      <a16:colId xmlns:a16="http://schemas.microsoft.com/office/drawing/2014/main" val="357799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(objective)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Achievable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2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1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88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140E10-FA41-DB75-E2DF-FD0567D0A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12429"/>
              </p:ext>
            </p:extLst>
          </p:nvPr>
        </p:nvGraphicFramePr>
        <p:xfrm>
          <a:off x="799070" y="3569970"/>
          <a:ext cx="105547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11">
                  <a:extLst>
                    <a:ext uri="{9D8B030D-6E8A-4147-A177-3AD203B41FA5}">
                      <a16:colId xmlns:a16="http://schemas.microsoft.com/office/drawing/2014/main" val="356527021"/>
                    </a:ext>
                  </a:extLst>
                </a:gridCol>
                <a:gridCol w="8970319">
                  <a:extLst>
                    <a:ext uri="{9D8B030D-6E8A-4147-A177-3AD203B41FA5}">
                      <a16:colId xmlns:a16="http://schemas.microsoft.com/office/drawing/2014/main" val="357799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(objective)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Achievable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2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1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44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990"/>
            <a:ext cx="10515600" cy="51139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WK05 – Objectives and  SMART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9990ED3-5AF3-5515-1D66-52D426C6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44773"/>
              </p:ext>
            </p:extLst>
          </p:nvPr>
        </p:nvGraphicFramePr>
        <p:xfrm>
          <a:off x="838200" y="1122069"/>
          <a:ext cx="105547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11">
                  <a:extLst>
                    <a:ext uri="{9D8B030D-6E8A-4147-A177-3AD203B41FA5}">
                      <a16:colId xmlns:a16="http://schemas.microsoft.com/office/drawing/2014/main" val="356527021"/>
                    </a:ext>
                  </a:extLst>
                </a:gridCol>
                <a:gridCol w="8970319">
                  <a:extLst>
                    <a:ext uri="{9D8B030D-6E8A-4147-A177-3AD203B41FA5}">
                      <a16:colId xmlns:a16="http://schemas.microsoft.com/office/drawing/2014/main" val="357799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(objective)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Achievable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2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1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17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224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Week - 05</vt:lpstr>
      <vt:lpstr>WK05 – Review/revise work from previous week(s)</vt:lpstr>
      <vt:lpstr>WK05 – Project Workflow Update</vt:lpstr>
      <vt:lpstr>WK05 – Code Workflow Update</vt:lpstr>
      <vt:lpstr>WK05 – Data (1)</vt:lpstr>
      <vt:lpstr>WK05 – Data (2)</vt:lpstr>
      <vt:lpstr>WK05 – Project Purpose and Questions (Revise)  </vt:lpstr>
      <vt:lpstr>WK05 – Objectives and  SMART (1)</vt:lpstr>
      <vt:lpstr>WK05 – Objectives and  SMART (2)</vt:lpstr>
      <vt:lpstr>WK05 – Objectives and parameters (Review)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Adel Slamani</dc:creator>
  <cp:lastModifiedBy>Adel Slamani</cp:lastModifiedBy>
  <cp:revision>3</cp:revision>
  <dcterms:created xsi:type="dcterms:W3CDTF">2022-08-29T22:08:54Z</dcterms:created>
  <dcterms:modified xsi:type="dcterms:W3CDTF">2023-09-14T19:54:58Z</dcterms:modified>
</cp:coreProperties>
</file>