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0"/>
  </p:notesMasterIdLst>
  <p:sldIdLst>
    <p:sldId id="285" r:id="rId2"/>
    <p:sldId id="297" r:id="rId3"/>
    <p:sldId id="305" r:id="rId4"/>
    <p:sldId id="290" r:id="rId5"/>
    <p:sldId id="301" r:id="rId6"/>
    <p:sldId id="299" r:id="rId7"/>
    <p:sldId id="300" r:id="rId8"/>
    <p:sldId id="29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8B7B9A-94FD-41CC-B8EF-9F7CF24CB810}" v="1" dt="2023-09-30T19:17:40.4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l Slamani" userId="d95e66b8-28a6-4745-8f79-72b70c86aa4d" providerId="ADAL" clId="{B08B7B9A-94FD-41CC-B8EF-9F7CF24CB810}"/>
    <pc:docChg chg="custSel addSld delSld modSld">
      <pc:chgData name="Adel Slamani" userId="d95e66b8-28a6-4745-8f79-72b70c86aa4d" providerId="ADAL" clId="{B08B7B9A-94FD-41CC-B8EF-9F7CF24CB810}" dt="2023-09-30T19:17:43.769" v="154" actId="20577"/>
      <pc:docMkLst>
        <pc:docMk/>
      </pc:docMkLst>
      <pc:sldChg chg="modSp mod">
        <pc:chgData name="Adel Slamani" userId="d95e66b8-28a6-4745-8f79-72b70c86aa4d" providerId="ADAL" clId="{B08B7B9A-94FD-41CC-B8EF-9F7CF24CB810}" dt="2023-09-30T18:21:01.508" v="56" actId="20577"/>
        <pc:sldMkLst>
          <pc:docMk/>
          <pc:sldMk cId="3439028017" sldId="290"/>
        </pc:sldMkLst>
        <pc:spChg chg="mod">
          <ac:chgData name="Adel Slamani" userId="d95e66b8-28a6-4745-8f79-72b70c86aa4d" providerId="ADAL" clId="{B08B7B9A-94FD-41CC-B8EF-9F7CF24CB810}" dt="2023-09-30T18:21:01.508" v="56" actId="20577"/>
          <ac:spMkLst>
            <pc:docMk/>
            <pc:sldMk cId="3439028017" sldId="290"/>
            <ac:spMk id="5" creationId="{F93CA172-5F29-D5E3-DB37-3F2C8AECF811}"/>
          </ac:spMkLst>
        </pc:spChg>
      </pc:sldChg>
      <pc:sldChg chg="modSp add mod">
        <pc:chgData name="Adel Slamani" userId="d95e66b8-28a6-4745-8f79-72b70c86aa4d" providerId="ADAL" clId="{B08B7B9A-94FD-41CC-B8EF-9F7CF24CB810}" dt="2023-09-30T19:17:43.769" v="154" actId="20577"/>
        <pc:sldMkLst>
          <pc:docMk/>
          <pc:sldMk cId="1283761151" sldId="296"/>
        </pc:sldMkLst>
        <pc:spChg chg="mod">
          <ac:chgData name="Adel Slamani" userId="d95e66b8-28a6-4745-8f79-72b70c86aa4d" providerId="ADAL" clId="{B08B7B9A-94FD-41CC-B8EF-9F7CF24CB810}" dt="2023-09-30T19:17:43.769" v="154" actId="20577"/>
          <ac:spMkLst>
            <pc:docMk/>
            <pc:sldMk cId="1283761151" sldId="296"/>
            <ac:spMk id="5" creationId="{F93CA172-5F29-D5E3-DB37-3F2C8AECF811}"/>
          </ac:spMkLst>
        </pc:spChg>
      </pc:sldChg>
      <pc:sldChg chg="modSp mod">
        <pc:chgData name="Adel Slamani" userId="d95e66b8-28a6-4745-8f79-72b70c86aa4d" providerId="ADAL" clId="{B08B7B9A-94FD-41CC-B8EF-9F7CF24CB810}" dt="2023-09-30T18:20:19.533" v="1" actId="20577"/>
        <pc:sldMkLst>
          <pc:docMk/>
          <pc:sldMk cId="3471313026" sldId="297"/>
        </pc:sldMkLst>
        <pc:spChg chg="mod">
          <ac:chgData name="Adel Slamani" userId="d95e66b8-28a6-4745-8f79-72b70c86aa4d" providerId="ADAL" clId="{B08B7B9A-94FD-41CC-B8EF-9F7CF24CB810}" dt="2023-09-30T18:20:19.533" v="1" actId="20577"/>
          <ac:spMkLst>
            <pc:docMk/>
            <pc:sldMk cId="3471313026" sldId="297"/>
            <ac:spMk id="5" creationId="{F93CA172-5F29-D5E3-DB37-3F2C8AECF811}"/>
          </ac:spMkLst>
        </pc:spChg>
      </pc:sldChg>
      <pc:sldChg chg="del">
        <pc:chgData name="Adel Slamani" userId="d95e66b8-28a6-4745-8f79-72b70c86aa4d" providerId="ADAL" clId="{B08B7B9A-94FD-41CC-B8EF-9F7CF24CB810}" dt="2023-09-30T18:21:48.984" v="61" actId="47"/>
        <pc:sldMkLst>
          <pc:docMk/>
          <pc:sldMk cId="3686481899" sldId="298"/>
        </pc:sldMkLst>
      </pc:sldChg>
      <pc:sldChg chg="modSp mod">
        <pc:chgData name="Adel Slamani" userId="d95e66b8-28a6-4745-8f79-72b70c86aa4d" providerId="ADAL" clId="{B08B7B9A-94FD-41CC-B8EF-9F7CF24CB810}" dt="2023-09-30T19:14:26.346" v="149" actId="20577"/>
        <pc:sldMkLst>
          <pc:docMk/>
          <pc:sldMk cId="3040096385" sldId="299"/>
        </pc:sldMkLst>
        <pc:spChg chg="mod">
          <ac:chgData name="Adel Slamani" userId="d95e66b8-28a6-4745-8f79-72b70c86aa4d" providerId="ADAL" clId="{B08B7B9A-94FD-41CC-B8EF-9F7CF24CB810}" dt="2023-09-30T19:14:26.346" v="149" actId="20577"/>
          <ac:spMkLst>
            <pc:docMk/>
            <pc:sldMk cId="3040096385" sldId="299"/>
            <ac:spMk id="3" creationId="{2705D1E3-530F-2B7A-74B7-AB6360F29EDD}"/>
          </ac:spMkLst>
        </pc:spChg>
        <pc:spChg chg="mod">
          <ac:chgData name="Adel Slamani" userId="d95e66b8-28a6-4745-8f79-72b70c86aa4d" providerId="ADAL" clId="{B08B7B9A-94FD-41CC-B8EF-9F7CF24CB810}" dt="2023-09-30T19:12:35.728" v="69" actId="20577"/>
          <ac:spMkLst>
            <pc:docMk/>
            <pc:sldMk cId="3040096385" sldId="299"/>
            <ac:spMk id="5" creationId="{F93CA172-5F29-D5E3-DB37-3F2C8AECF811}"/>
          </ac:spMkLst>
        </pc:spChg>
      </pc:sldChg>
      <pc:sldChg chg="modSp mod">
        <pc:chgData name="Adel Slamani" userId="d95e66b8-28a6-4745-8f79-72b70c86aa4d" providerId="ADAL" clId="{B08B7B9A-94FD-41CC-B8EF-9F7CF24CB810}" dt="2023-09-30T19:14:37.321" v="151" actId="20577"/>
        <pc:sldMkLst>
          <pc:docMk/>
          <pc:sldMk cId="3394386434" sldId="300"/>
        </pc:sldMkLst>
        <pc:spChg chg="mod">
          <ac:chgData name="Adel Slamani" userId="d95e66b8-28a6-4745-8f79-72b70c86aa4d" providerId="ADAL" clId="{B08B7B9A-94FD-41CC-B8EF-9F7CF24CB810}" dt="2023-09-30T19:14:05.162" v="145" actId="20577"/>
          <ac:spMkLst>
            <pc:docMk/>
            <pc:sldMk cId="3394386434" sldId="300"/>
            <ac:spMk id="3" creationId="{2705D1E3-530F-2B7A-74B7-AB6360F29EDD}"/>
          </ac:spMkLst>
        </pc:spChg>
        <pc:spChg chg="mod">
          <ac:chgData name="Adel Slamani" userId="d95e66b8-28a6-4745-8f79-72b70c86aa4d" providerId="ADAL" clId="{B08B7B9A-94FD-41CC-B8EF-9F7CF24CB810}" dt="2023-09-30T19:14:37.321" v="151" actId="20577"/>
          <ac:spMkLst>
            <pc:docMk/>
            <pc:sldMk cId="3394386434" sldId="300"/>
            <ac:spMk id="5" creationId="{F93CA172-5F29-D5E3-DB37-3F2C8AECF811}"/>
          </ac:spMkLst>
        </pc:spChg>
      </pc:sldChg>
      <pc:sldChg chg="modSp mod">
        <pc:chgData name="Adel Slamani" userId="d95e66b8-28a6-4745-8f79-72b70c86aa4d" providerId="ADAL" clId="{B08B7B9A-94FD-41CC-B8EF-9F7CF24CB810}" dt="2023-09-30T18:21:04.960" v="58" actId="20577"/>
        <pc:sldMkLst>
          <pc:docMk/>
          <pc:sldMk cId="1253124090" sldId="301"/>
        </pc:sldMkLst>
        <pc:spChg chg="mod">
          <ac:chgData name="Adel Slamani" userId="d95e66b8-28a6-4745-8f79-72b70c86aa4d" providerId="ADAL" clId="{B08B7B9A-94FD-41CC-B8EF-9F7CF24CB810}" dt="2023-09-30T18:21:04.960" v="58" actId="20577"/>
          <ac:spMkLst>
            <pc:docMk/>
            <pc:sldMk cId="1253124090" sldId="301"/>
            <ac:spMk id="5" creationId="{F93CA172-5F29-D5E3-DB37-3F2C8AECF811}"/>
          </ac:spMkLst>
        </pc:spChg>
      </pc:sldChg>
      <pc:sldChg chg="del">
        <pc:chgData name="Adel Slamani" userId="d95e66b8-28a6-4745-8f79-72b70c86aa4d" providerId="ADAL" clId="{B08B7B9A-94FD-41CC-B8EF-9F7CF24CB810}" dt="2023-09-30T18:21:48.984" v="61" actId="47"/>
        <pc:sldMkLst>
          <pc:docMk/>
          <pc:sldMk cId="2329662694" sldId="302"/>
        </pc:sldMkLst>
      </pc:sldChg>
      <pc:sldChg chg="del">
        <pc:chgData name="Adel Slamani" userId="d95e66b8-28a6-4745-8f79-72b70c86aa4d" providerId="ADAL" clId="{B08B7B9A-94FD-41CC-B8EF-9F7CF24CB810}" dt="2023-09-30T18:21:48.984" v="61" actId="47"/>
        <pc:sldMkLst>
          <pc:docMk/>
          <pc:sldMk cId="2779444557" sldId="303"/>
        </pc:sldMkLst>
      </pc:sldChg>
      <pc:sldChg chg="del">
        <pc:chgData name="Adel Slamani" userId="d95e66b8-28a6-4745-8f79-72b70c86aa4d" providerId="ADAL" clId="{B08B7B9A-94FD-41CC-B8EF-9F7CF24CB810}" dt="2023-09-30T18:21:48.984" v="61" actId="47"/>
        <pc:sldMkLst>
          <pc:docMk/>
          <pc:sldMk cId="2154171469" sldId="304"/>
        </pc:sldMkLst>
      </pc:sldChg>
      <pc:sldChg chg="modSp add mod">
        <pc:chgData name="Adel Slamani" userId="d95e66b8-28a6-4745-8f79-72b70c86aa4d" providerId="ADAL" clId="{B08B7B9A-94FD-41CC-B8EF-9F7CF24CB810}" dt="2023-09-30T18:20:47.645" v="54" actId="6549"/>
        <pc:sldMkLst>
          <pc:docMk/>
          <pc:sldMk cId="73976033" sldId="305"/>
        </pc:sldMkLst>
        <pc:spChg chg="mod">
          <ac:chgData name="Adel Slamani" userId="d95e66b8-28a6-4745-8f79-72b70c86aa4d" providerId="ADAL" clId="{B08B7B9A-94FD-41CC-B8EF-9F7CF24CB810}" dt="2023-09-30T18:20:47.645" v="54" actId="6549"/>
          <ac:spMkLst>
            <pc:docMk/>
            <pc:sldMk cId="73976033" sldId="305"/>
            <ac:spMk id="3" creationId="{2705D1E3-530F-2B7A-74B7-AB6360F29EDD}"/>
          </ac:spMkLst>
        </pc:spChg>
        <pc:spChg chg="mod">
          <ac:chgData name="Adel Slamani" userId="d95e66b8-28a6-4745-8f79-72b70c86aa4d" providerId="ADAL" clId="{B08B7B9A-94FD-41CC-B8EF-9F7CF24CB810}" dt="2023-09-30T18:20:38.087" v="30" actId="27636"/>
          <ac:spMkLst>
            <pc:docMk/>
            <pc:sldMk cId="73976033" sldId="305"/>
            <ac:spMk id="5" creationId="{F93CA172-5F29-D5E3-DB37-3F2C8AECF81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521C8-BA0D-40A9-BDF9-2161E0C61A5B}" type="datetimeFigureOut">
              <a:rPr lang="en-US" smtClean="0"/>
              <a:t>09/30/2023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C7A9B-6191-465C-A5CB-8C5D0B6CFF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59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72F19-86EA-4731-8378-9498F825CB76}" type="datetime1">
              <a:rPr lang="en-US" smtClean="0"/>
              <a:t>09/30/2023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17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39C-B99F-4334-AF33-89D3EB7E2D26}" type="datetime1">
              <a:rPr lang="en-US" smtClean="0"/>
              <a:t>09/30/2023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5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4652-64A9-405B-8D3E-76A8DA7FD8DD}" type="datetime1">
              <a:rPr lang="en-US" smtClean="0"/>
              <a:t>09/30/2023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2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480"/>
            <a:ext cx="10515600" cy="898202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F810-0947-4B99-95AB-50445555D6BA}" type="datetime1">
              <a:rPr lang="en-US" smtClean="0"/>
              <a:t>09/30/2023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40CE35-9679-36C4-B5C4-C7B118215F5D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200" y="9803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00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B228-8E97-4B64-8267-5160D76202A1}" type="datetime1">
              <a:rPr lang="en-US" smtClean="0"/>
              <a:t>09/30/2023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97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CE47-B89F-4720-B053-E72563FF1E06}" type="datetime1">
              <a:rPr lang="en-US" smtClean="0"/>
              <a:t>09/30/2023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5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DA16-046E-4081-B96D-24424871DD9C}" type="datetime1">
              <a:rPr lang="en-US" smtClean="0"/>
              <a:t>09/30/2023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8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377D-D984-4997-A4C5-3B3DD23AFDFC}" type="datetime1">
              <a:rPr lang="en-US" smtClean="0"/>
              <a:t>09/30/2023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7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2F2A-4279-4ED1-8C8B-0F667552B999}" type="datetime1">
              <a:rPr lang="en-US" smtClean="0"/>
              <a:t>09/30/2023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10E6382-F9CF-6A85-9BA6-1FE94A5E83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35200"/>
            <a:ext cx="9144000" cy="2387600"/>
          </a:xfrm>
          <a:solidFill>
            <a:schemeClr val="tx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b="1" dirty="0" err="1">
                <a:solidFill>
                  <a:schemeClr val="bg1"/>
                </a:solidFill>
              </a:rPr>
              <a:t>WeeK</a:t>
            </a:r>
            <a:r>
              <a:rPr lang="en-US" b="1" dirty="0">
                <a:solidFill>
                  <a:schemeClr val="bg1"/>
                </a:solidFill>
              </a:rPr>
              <a:t>-XX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36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31E0-BB71-4434-A77D-FCACED923C7A}" type="datetime1">
              <a:rPr lang="en-US" smtClean="0"/>
              <a:t>09/30/2023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4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BEE7-F91A-4C39-AAE5-7F589E049073}" type="datetime1">
              <a:rPr lang="en-US" smtClean="0"/>
              <a:t>09/30/2023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46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05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36124"/>
            <a:ext cx="10515600" cy="4840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B99F0-F6A5-4848-9B70-6472A6AF9527}" type="datetime1">
              <a:rPr lang="en-US" smtClean="0"/>
              <a:t>09/30/2023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97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6AA5-7A7B-D531-E0F1-43E281B93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Week - 06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D31CEF-7984-2D10-2D42-74386319F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1A8C-EFD1-4627-87C2-5BD81A6BF6BA}" type="datetime1">
              <a:rPr lang="en-US" smtClean="0"/>
              <a:t>09/30/2023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70178-4DB9-220A-0258-70ADD6E8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05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130"/>
            <a:ext cx="10515600" cy="5136833"/>
          </a:xfrm>
        </p:spPr>
        <p:txBody>
          <a:bodyPr>
            <a:normAutofit/>
          </a:bodyPr>
          <a:lstStyle/>
          <a:p>
            <a:r>
              <a:rPr lang="en-US" dirty="0"/>
              <a:t>Below is a summary of changes made and slide numbers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WK06 – </a:t>
            </a:r>
            <a:r>
              <a:rPr lang="en-US" dirty="0"/>
              <a:t>Review/revise work from previous week(s)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53D20-4C91-F9B1-E3B1-FD301400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A54-239F-4C9D-B50C-2F299CBE1E3A}" type="datetime1">
              <a:rPr lang="en-US" smtClean="0"/>
              <a:t>09/30/2023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1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130"/>
            <a:ext cx="10515600" cy="5136833"/>
          </a:xfrm>
        </p:spPr>
        <p:txBody>
          <a:bodyPr>
            <a:normAutofit/>
          </a:bodyPr>
          <a:lstStyle/>
          <a:p>
            <a:r>
              <a:rPr lang="en-US" dirty="0"/>
              <a:t>Below is a summary of what was done this week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WK06 – What was done this week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53D20-4C91-F9B1-E3B1-FD301400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A54-239F-4C9D-B50C-2F299CBE1E3A}" type="datetime1">
              <a:rPr lang="en-US" smtClean="0"/>
              <a:t>09/30/2023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7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600" dirty="0"/>
          </a:p>
          <a:p>
            <a:pPr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WK06 – Project Workflow Update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02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600" dirty="0"/>
          </a:p>
          <a:p>
            <a:pPr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WK06 – Code Workflow Update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130"/>
            <a:ext cx="10515600" cy="513683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22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22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22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2200" dirty="0"/>
          </a:p>
          <a:p>
            <a:pPr marL="457200" lvl="1" indent="0">
              <a:buNone/>
            </a:pPr>
            <a:endParaRPr lang="en-US" sz="24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WK06 – </a:t>
            </a:r>
            <a:r>
              <a:rPr lang="en-US" dirty="0"/>
              <a:t>Data Cleaning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53D20-4C91-F9B1-E3B1-FD301400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A54-239F-4C9D-B50C-2F299CBE1E3A}" type="datetime1">
              <a:rPr lang="en-US" smtClean="0"/>
              <a:t>09/30/2023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096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130"/>
            <a:ext cx="10515600" cy="513683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 The following was done in coding: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 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457200" lvl="1" indent="0">
              <a:buNone/>
            </a:pPr>
            <a:endParaRPr lang="en-US" sz="1800" dirty="0"/>
          </a:p>
          <a:p>
            <a:pPr lvl="1"/>
            <a:endParaRPr lang="en-US" sz="1600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WK06 – C</a:t>
            </a:r>
            <a:r>
              <a:rPr lang="en-US" dirty="0"/>
              <a:t>oding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53D20-4C91-F9B1-E3B1-FD301400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A54-239F-4C9D-B50C-2F299CBE1E3A}" type="datetime1">
              <a:rPr lang="en-US" smtClean="0"/>
              <a:t>09/30/2023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386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130"/>
            <a:ext cx="10515600" cy="5136833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/>
              <a:t>I always seek to improve the class environment and productivity. Please help by answering the following questions. Be specific as much as possible: (use more than one slide if needed)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/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What would you propose that we should </a:t>
            </a:r>
            <a:r>
              <a:rPr lang="en-US" sz="2000" u="sng" dirty="0"/>
              <a:t>start</a:t>
            </a:r>
            <a:r>
              <a:rPr lang="en-US" sz="2000" dirty="0"/>
              <a:t> doing in this class </a:t>
            </a: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1600" dirty="0"/>
              <a:t> </a:t>
            </a: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1600" dirty="0"/>
              <a:t> </a:t>
            </a: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1600" dirty="0"/>
              <a:t> 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What would you propose that we should </a:t>
            </a:r>
            <a:r>
              <a:rPr lang="en-US" sz="2000" u="sng" dirty="0"/>
              <a:t>stop</a:t>
            </a:r>
            <a:r>
              <a:rPr lang="en-US" sz="2000" dirty="0"/>
              <a:t> doing in this class </a:t>
            </a: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1600" dirty="0"/>
              <a:t> </a:t>
            </a: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1600" dirty="0"/>
              <a:t> </a:t>
            </a: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1600" dirty="0"/>
              <a:t> </a:t>
            </a: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endParaRPr lang="en-US" sz="1600" dirty="0"/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What would you propose that we should </a:t>
            </a:r>
            <a:r>
              <a:rPr lang="en-US" sz="2000" u="sng" dirty="0"/>
              <a:t>continue</a:t>
            </a:r>
            <a:r>
              <a:rPr lang="en-US" sz="2000" dirty="0"/>
              <a:t> doing in this class</a:t>
            </a: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1600" dirty="0"/>
              <a:t> </a:t>
            </a: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1600" dirty="0"/>
              <a:t> </a:t>
            </a: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1600" dirty="0"/>
              <a:t> </a:t>
            </a:r>
            <a:endParaRPr lang="en-US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WK06 – Survey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6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767</TotalTime>
  <Words>175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Week - 06</vt:lpstr>
      <vt:lpstr>WK06 – Review/revise work from previous week(s)</vt:lpstr>
      <vt:lpstr>WK06 – What was done this week</vt:lpstr>
      <vt:lpstr>WK06 – Project Workflow Update</vt:lpstr>
      <vt:lpstr>WK06 – Code Workflow Update</vt:lpstr>
      <vt:lpstr>WK06 – Data Cleaning</vt:lpstr>
      <vt:lpstr>WK06 – Coding</vt:lpstr>
      <vt:lpstr>WK06 – Survey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Adel Slamani</dc:creator>
  <cp:lastModifiedBy>Adel Slamani</cp:lastModifiedBy>
  <cp:revision>4</cp:revision>
  <dcterms:created xsi:type="dcterms:W3CDTF">2022-08-29T22:08:54Z</dcterms:created>
  <dcterms:modified xsi:type="dcterms:W3CDTF">2023-09-30T19:17:50Z</dcterms:modified>
</cp:coreProperties>
</file>