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85" r:id="rId2"/>
    <p:sldId id="298" r:id="rId3"/>
    <p:sldId id="305" r:id="rId4"/>
    <p:sldId id="306" r:id="rId5"/>
    <p:sldId id="301" r:id="rId6"/>
    <p:sldId id="299" r:id="rId7"/>
    <p:sldId id="307" r:id="rId8"/>
    <p:sldId id="300" r:id="rId9"/>
    <p:sldId id="30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del Slamani" userId="d95e66b8-28a6-4745-8f79-72b70c86aa4d" providerId="ADAL" clId="{CB050883-714B-4FDD-9B8B-22F8FCC67F28}"/>
    <pc:docChg chg="undo custSel addSld delSld modSld sldOrd">
      <pc:chgData name="Mohamed Adel Slamani" userId="d95e66b8-28a6-4745-8f79-72b70c86aa4d" providerId="ADAL" clId="{CB050883-714B-4FDD-9B8B-22F8FCC67F28}" dt="2023-03-05T00:15:35.762" v="613" actId="313"/>
      <pc:docMkLst>
        <pc:docMk/>
      </pc:docMkLst>
      <pc:sldChg chg="modSp mod">
        <pc:chgData name="Mohamed Adel Slamani" userId="d95e66b8-28a6-4745-8f79-72b70c86aa4d" providerId="ADAL" clId="{CB050883-714B-4FDD-9B8B-22F8FCC67F28}" dt="2023-03-04T23:58:16.441" v="1" actId="20577"/>
        <pc:sldMkLst>
          <pc:docMk/>
          <pc:sldMk cId="1081056496" sldId="285"/>
        </pc:sldMkLst>
        <pc:spChg chg="mod">
          <ac:chgData name="Mohamed Adel Slamani" userId="d95e66b8-28a6-4745-8f79-72b70c86aa4d" providerId="ADAL" clId="{CB050883-714B-4FDD-9B8B-22F8FCC67F28}" dt="2023-03-04T23:58:16.441" v="1" actId="20577"/>
          <ac:spMkLst>
            <pc:docMk/>
            <pc:sldMk cId="1081056496" sldId="285"/>
            <ac:spMk id="2" creationId="{98426AA5-7A7B-D531-E0F1-43E281B93DE5}"/>
          </ac:spMkLst>
        </pc:spChg>
      </pc:sldChg>
      <pc:sldChg chg="modSp mod">
        <pc:chgData name="Mohamed Adel Slamani" userId="d95e66b8-28a6-4745-8f79-72b70c86aa4d" providerId="ADAL" clId="{CB050883-714B-4FDD-9B8B-22F8FCC67F28}" dt="2023-03-05T00:12:31.682" v="488" actId="403"/>
        <pc:sldMkLst>
          <pc:docMk/>
          <pc:sldMk cId="3439028017" sldId="290"/>
        </pc:sldMkLst>
        <pc:spChg chg="mod">
          <ac:chgData name="Mohamed Adel Slamani" userId="d95e66b8-28a6-4745-8f79-72b70c86aa4d" providerId="ADAL" clId="{CB050883-714B-4FDD-9B8B-22F8FCC67F28}" dt="2023-03-05T00:12:31.682" v="488" actId="403"/>
          <ac:spMkLst>
            <pc:docMk/>
            <pc:sldMk cId="3439028017" sldId="290"/>
            <ac:spMk id="3" creationId="{2705D1E3-530F-2B7A-74B7-AB6360F29EDD}"/>
          </ac:spMkLst>
        </pc:spChg>
        <pc:spChg chg="mod">
          <ac:chgData name="Mohamed Adel Slamani" userId="d95e66b8-28a6-4745-8f79-72b70c86aa4d" providerId="ADAL" clId="{CB050883-714B-4FDD-9B8B-22F8FCC67F28}" dt="2023-03-05T00:00:52.253" v="66" actId="20577"/>
          <ac:spMkLst>
            <pc:docMk/>
            <pc:sldMk cId="3439028017" sldId="290"/>
            <ac:spMk id="5" creationId="{F93CA172-5F29-D5E3-DB37-3F2C8AECF811}"/>
          </ac:spMkLst>
        </pc:spChg>
      </pc:sldChg>
      <pc:sldChg chg="modSp mod">
        <pc:chgData name="Mohamed Adel Slamani" userId="d95e66b8-28a6-4745-8f79-72b70c86aa4d" providerId="ADAL" clId="{CB050883-714B-4FDD-9B8B-22F8FCC67F28}" dt="2023-03-05T00:12:16.701" v="487" actId="20577"/>
        <pc:sldMkLst>
          <pc:docMk/>
          <pc:sldMk cId="608086131" sldId="291"/>
        </pc:sldMkLst>
        <pc:spChg chg="mod">
          <ac:chgData name="Mohamed Adel Slamani" userId="d95e66b8-28a6-4745-8f79-72b70c86aa4d" providerId="ADAL" clId="{CB050883-714B-4FDD-9B8B-22F8FCC67F28}" dt="2023-03-05T00:12:16.701" v="487" actId="20577"/>
          <ac:spMkLst>
            <pc:docMk/>
            <pc:sldMk cId="608086131" sldId="291"/>
            <ac:spMk id="3" creationId="{2705D1E3-530F-2B7A-74B7-AB6360F29EDD}"/>
          </ac:spMkLst>
        </pc:spChg>
        <pc:spChg chg="mod">
          <ac:chgData name="Mohamed Adel Slamani" userId="d95e66b8-28a6-4745-8f79-72b70c86aa4d" providerId="ADAL" clId="{CB050883-714B-4FDD-9B8B-22F8FCC67F28}" dt="2023-03-04T23:58:32.590" v="3" actId="20577"/>
          <ac:spMkLst>
            <pc:docMk/>
            <pc:sldMk cId="608086131" sldId="291"/>
            <ac:spMk id="5" creationId="{F93CA172-5F29-D5E3-DB37-3F2C8AECF811}"/>
          </ac:spMkLst>
        </pc:spChg>
      </pc:sldChg>
      <pc:sldChg chg="modSp del mod">
        <pc:chgData name="Mohamed Adel Slamani" userId="d95e66b8-28a6-4745-8f79-72b70c86aa4d" providerId="ADAL" clId="{CB050883-714B-4FDD-9B8B-22F8FCC67F28}" dt="2023-03-05T00:10:55.135" v="462" actId="2696"/>
        <pc:sldMkLst>
          <pc:docMk/>
          <pc:sldMk cId="462698929" sldId="292"/>
        </pc:sldMkLst>
        <pc:spChg chg="mod">
          <ac:chgData name="Mohamed Adel Slamani" userId="d95e66b8-28a6-4745-8f79-72b70c86aa4d" providerId="ADAL" clId="{CB050883-714B-4FDD-9B8B-22F8FCC67F28}" dt="2023-03-05T00:02:42.084" v="98"/>
          <ac:spMkLst>
            <pc:docMk/>
            <pc:sldMk cId="462698929" sldId="292"/>
            <ac:spMk id="5" creationId="{F93CA172-5F29-D5E3-DB37-3F2C8AECF811}"/>
          </ac:spMkLst>
        </pc:spChg>
      </pc:sldChg>
      <pc:sldChg chg="modSp mod">
        <pc:chgData name="Mohamed Adel Slamani" userId="d95e66b8-28a6-4745-8f79-72b70c86aa4d" providerId="ADAL" clId="{CB050883-714B-4FDD-9B8B-22F8FCC67F28}" dt="2023-03-05T00:08:19.379" v="377" actId="20577"/>
        <pc:sldMkLst>
          <pc:docMk/>
          <pc:sldMk cId="1821568196" sldId="293"/>
        </pc:sldMkLst>
        <pc:spChg chg="mod">
          <ac:chgData name="Mohamed Adel Slamani" userId="d95e66b8-28a6-4745-8f79-72b70c86aa4d" providerId="ADAL" clId="{CB050883-714B-4FDD-9B8B-22F8FCC67F28}" dt="2023-03-05T00:05:47.005" v="205" actId="20577"/>
          <ac:spMkLst>
            <pc:docMk/>
            <pc:sldMk cId="1821568196" sldId="293"/>
            <ac:spMk id="3" creationId="{2705D1E3-530F-2B7A-74B7-AB6360F29EDD}"/>
          </ac:spMkLst>
        </pc:spChg>
        <pc:spChg chg="mod">
          <ac:chgData name="Mohamed Adel Slamani" userId="d95e66b8-28a6-4745-8f79-72b70c86aa4d" providerId="ADAL" clId="{CB050883-714B-4FDD-9B8B-22F8FCC67F28}" dt="2023-03-05T00:08:19.379" v="377" actId="20577"/>
          <ac:spMkLst>
            <pc:docMk/>
            <pc:sldMk cId="1821568196" sldId="293"/>
            <ac:spMk id="5" creationId="{F93CA172-5F29-D5E3-DB37-3F2C8AECF811}"/>
          </ac:spMkLst>
        </pc:spChg>
      </pc:sldChg>
      <pc:sldChg chg="modSp mod ord">
        <pc:chgData name="Mohamed Adel Slamani" userId="d95e66b8-28a6-4745-8f79-72b70c86aa4d" providerId="ADAL" clId="{CB050883-714B-4FDD-9B8B-22F8FCC67F28}" dt="2023-03-05T00:15:35.762" v="613" actId="313"/>
        <pc:sldMkLst>
          <pc:docMk/>
          <pc:sldMk cId="3686481899" sldId="294"/>
        </pc:sldMkLst>
        <pc:spChg chg="mod">
          <ac:chgData name="Mohamed Adel Slamani" userId="d95e66b8-28a6-4745-8f79-72b70c86aa4d" providerId="ADAL" clId="{CB050883-714B-4FDD-9B8B-22F8FCC67F28}" dt="2023-03-05T00:15:35.762" v="613" actId="313"/>
          <ac:spMkLst>
            <pc:docMk/>
            <pc:sldMk cId="3686481899" sldId="294"/>
            <ac:spMk id="3" creationId="{2705D1E3-530F-2B7A-74B7-AB6360F29EDD}"/>
          </ac:spMkLst>
        </pc:spChg>
        <pc:spChg chg="mod">
          <ac:chgData name="Mohamed Adel Slamani" userId="d95e66b8-28a6-4745-8f79-72b70c86aa4d" providerId="ADAL" clId="{CB050883-714B-4FDD-9B8B-22F8FCC67F28}" dt="2023-03-05T00:00:13.102" v="42" actId="20577"/>
          <ac:spMkLst>
            <pc:docMk/>
            <pc:sldMk cId="3686481899" sldId="294"/>
            <ac:spMk id="5" creationId="{F93CA172-5F29-D5E3-DB37-3F2C8AECF811}"/>
          </ac:spMkLst>
        </pc:spChg>
      </pc:sldChg>
      <pc:sldChg chg="modSp add del mod">
        <pc:chgData name="Mohamed Adel Slamani" userId="d95e66b8-28a6-4745-8f79-72b70c86aa4d" providerId="ADAL" clId="{CB050883-714B-4FDD-9B8B-22F8FCC67F28}" dt="2023-03-05T00:11:05.096" v="463" actId="2696"/>
        <pc:sldMkLst>
          <pc:docMk/>
          <pc:sldMk cId="3125518298" sldId="295"/>
        </pc:sldMkLst>
        <pc:spChg chg="mod">
          <ac:chgData name="Mohamed Adel Slamani" userId="d95e66b8-28a6-4745-8f79-72b70c86aa4d" providerId="ADAL" clId="{CB050883-714B-4FDD-9B8B-22F8FCC67F28}" dt="2023-03-05T00:08:29.851" v="379" actId="20577"/>
          <ac:spMkLst>
            <pc:docMk/>
            <pc:sldMk cId="3125518298" sldId="295"/>
            <ac:spMk id="5" creationId="{F93CA172-5F29-D5E3-DB37-3F2C8AECF811}"/>
          </ac:spMkLst>
        </pc:spChg>
      </pc:sldChg>
      <pc:sldChg chg="modSp add mod">
        <pc:chgData name="Mohamed Adel Slamani" userId="d95e66b8-28a6-4745-8f79-72b70c86aa4d" providerId="ADAL" clId="{CB050883-714B-4FDD-9B8B-22F8FCC67F28}" dt="2023-03-05T00:12:42.205" v="494" actId="27636"/>
        <pc:sldMkLst>
          <pc:docMk/>
          <pc:sldMk cId="1283761151" sldId="296"/>
        </pc:sldMkLst>
        <pc:spChg chg="mod">
          <ac:chgData name="Mohamed Adel Slamani" userId="d95e66b8-28a6-4745-8f79-72b70c86aa4d" providerId="ADAL" clId="{CB050883-714B-4FDD-9B8B-22F8FCC67F28}" dt="2023-03-05T00:12:42.205" v="494" actId="27636"/>
          <ac:spMkLst>
            <pc:docMk/>
            <pc:sldMk cId="1283761151" sldId="296"/>
            <ac:spMk id="3" creationId="{2705D1E3-530F-2B7A-74B7-AB6360F29EDD}"/>
          </ac:spMkLst>
        </pc:spChg>
        <pc:spChg chg="mod">
          <ac:chgData name="Mohamed Adel Slamani" userId="d95e66b8-28a6-4745-8f79-72b70c86aa4d" providerId="ADAL" clId="{CB050883-714B-4FDD-9B8B-22F8FCC67F28}" dt="2023-03-05T00:08:34.636" v="383" actId="20577"/>
          <ac:spMkLst>
            <pc:docMk/>
            <pc:sldMk cId="1283761151" sldId="296"/>
            <ac:spMk id="5" creationId="{F93CA172-5F29-D5E3-DB37-3F2C8AECF811}"/>
          </ac:spMkLst>
        </pc:spChg>
      </pc:sldChg>
    </pc:docChg>
  </pc:docChgLst>
  <pc:docChgLst>
    <pc:chgData name="Adel Slamani" userId="d95e66b8-28a6-4745-8f79-72b70c86aa4d" providerId="ADAL" clId="{4C6B4998-8640-4080-848F-594585960C85}"/>
    <pc:docChg chg="addSld delSld modSld sldOrd">
      <pc:chgData name="Adel Slamani" userId="d95e66b8-28a6-4745-8f79-72b70c86aa4d" providerId="ADAL" clId="{4C6B4998-8640-4080-848F-594585960C85}" dt="2023-10-08T00:24:33.110" v="226" actId="6549"/>
      <pc:docMkLst>
        <pc:docMk/>
      </pc:docMkLst>
      <pc:sldChg chg="ord">
        <pc:chgData name="Adel Slamani" userId="d95e66b8-28a6-4745-8f79-72b70c86aa4d" providerId="ADAL" clId="{4C6B4998-8640-4080-848F-594585960C85}" dt="2023-10-08T00:16:07.547" v="20"/>
        <pc:sldMkLst>
          <pc:docMk/>
          <pc:sldMk cId="3439028017" sldId="290"/>
        </pc:sldMkLst>
      </pc:sldChg>
      <pc:sldChg chg="del">
        <pc:chgData name="Adel Slamani" userId="d95e66b8-28a6-4745-8f79-72b70c86aa4d" providerId="ADAL" clId="{4C6B4998-8640-4080-848F-594585960C85}" dt="2023-10-08T00:15:39.962" v="16" actId="47"/>
        <pc:sldMkLst>
          <pc:docMk/>
          <pc:sldMk cId="608086131" sldId="291"/>
        </pc:sldMkLst>
      </pc:sldChg>
      <pc:sldChg chg="del">
        <pc:chgData name="Adel Slamani" userId="d95e66b8-28a6-4745-8f79-72b70c86aa4d" providerId="ADAL" clId="{4C6B4998-8640-4080-848F-594585960C85}" dt="2023-10-08T00:16:17.250" v="21" actId="47"/>
        <pc:sldMkLst>
          <pc:docMk/>
          <pc:sldMk cId="1821568196" sldId="293"/>
        </pc:sldMkLst>
      </pc:sldChg>
      <pc:sldChg chg="del">
        <pc:chgData name="Adel Slamani" userId="d95e66b8-28a6-4745-8f79-72b70c86aa4d" providerId="ADAL" clId="{4C6B4998-8640-4080-848F-594585960C85}" dt="2023-10-08T00:15:36.469" v="15" actId="47"/>
        <pc:sldMkLst>
          <pc:docMk/>
          <pc:sldMk cId="3686481899" sldId="294"/>
        </pc:sldMkLst>
      </pc:sldChg>
      <pc:sldChg chg="del">
        <pc:chgData name="Adel Slamani" userId="d95e66b8-28a6-4745-8f79-72b70c86aa4d" providerId="ADAL" clId="{4C6B4998-8640-4080-848F-594585960C85}" dt="2023-10-08T00:16:22.905" v="22" actId="47"/>
        <pc:sldMkLst>
          <pc:docMk/>
          <pc:sldMk cId="1283761151" sldId="296"/>
        </pc:sldMkLst>
      </pc:sldChg>
      <pc:sldChg chg="add del">
        <pc:chgData name="Adel Slamani" userId="d95e66b8-28a6-4745-8f79-72b70c86aa4d" providerId="ADAL" clId="{4C6B4998-8640-4080-848F-594585960C85}" dt="2023-10-08T00:15:01.596" v="1" actId="47"/>
        <pc:sldMkLst>
          <pc:docMk/>
          <pc:sldMk cId="3078776024" sldId="297"/>
        </pc:sldMkLst>
      </pc:sldChg>
      <pc:sldChg chg="modSp add mod">
        <pc:chgData name="Adel Slamani" userId="d95e66b8-28a6-4745-8f79-72b70c86aa4d" providerId="ADAL" clId="{4C6B4998-8640-4080-848F-594585960C85}" dt="2023-10-08T00:15:05.534" v="3" actId="20577"/>
        <pc:sldMkLst>
          <pc:docMk/>
          <pc:sldMk cId="3471313026" sldId="298"/>
        </pc:sldMkLst>
        <pc:spChg chg="mod">
          <ac:chgData name="Adel Slamani" userId="d95e66b8-28a6-4745-8f79-72b70c86aa4d" providerId="ADAL" clId="{4C6B4998-8640-4080-848F-594585960C85}" dt="2023-10-08T00:15:05.534" v="3" actId="20577"/>
          <ac:spMkLst>
            <pc:docMk/>
            <pc:sldMk cId="3471313026" sldId="298"/>
            <ac:spMk id="5" creationId="{F93CA172-5F29-D5E3-DB37-3F2C8AECF811}"/>
          </ac:spMkLst>
        </pc:spChg>
      </pc:sldChg>
      <pc:sldChg chg="modSp add mod">
        <pc:chgData name="Adel Slamani" userId="d95e66b8-28a6-4745-8f79-72b70c86aa4d" providerId="ADAL" clId="{4C6B4998-8640-4080-848F-594585960C85}" dt="2023-10-08T00:15:23.077" v="11" actId="20577"/>
        <pc:sldMkLst>
          <pc:docMk/>
          <pc:sldMk cId="3040096385" sldId="299"/>
        </pc:sldMkLst>
        <pc:spChg chg="mod">
          <ac:chgData name="Adel Slamani" userId="d95e66b8-28a6-4745-8f79-72b70c86aa4d" providerId="ADAL" clId="{4C6B4998-8640-4080-848F-594585960C85}" dt="2023-10-08T00:15:23.077" v="11" actId="20577"/>
          <ac:spMkLst>
            <pc:docMk/>
            <pc:sldMk cId="3040096385" sldId="299"/>
            <ac:spMk id="5" creationId="{F93CA172-5F29-D5E3-DB37-3F2C8AECF811}"/>
          </ac:spMkLst>
        </pc:spChg>
      </pc:sldChg>
      <pc:sldChg chg="modSp add mod">
        <pc:chgData name="Adel Slamani" userId="d95e66b8-28a6-4745-8f79-72b70c86aa4d" providerId="ADAL" clId="{4C6B4998-8640-4080-848F-594585960C85}" dt="2023-10-08T00:15:26.071" v="13" actId="20577"/>
        <pc:sldMkLst>
          <pc:docMk/>
          <pc:sldMk cId="3394386434" sldId="300"/>
        </pc:sldMkLst>
        <pc:spChg chg="mod">
          <ac:chgData name="Adel Slamani" userId="d95e66b8-28a6-4745-8f79-72b70c86aa4d" providerId="ADAL" clId="{4C6B4998-8640-4080-848F-594585960C85}" dt="2023-10-08T00:15:26.071" v="13" actId="20577"/>
          <ac:spMkLst>
            <pc:docMk/>
            <pc:sldMk cId="3394386434" sldId="300"/>
            <ac:spMk id="5" creationId="{F93CA172-5F29-D5E3-DB37-3F2C8AECF811}"/>
          </ac:spMkLst>
        </pc:spChg>
      </pc:sldChg>
      <pc:sldChg chg="modSp add mod">
        <pc:chgData name="Adel Slamani" userId="d95e66b8-28a6-4745-8f79-72b70c86aa4d" providerId="ADAL" clId="{4C6B4998-8640-4080-848F-594585960C85}" dt="2023-10-08T00:15:17.221" v="9" actId="20577"/>
        <pc:sldMkLst>
          <pc:docMk/>
          <pc:sldMk cId="1253124090" sldId="301"/>
        </pc:sldMkLst>
        <pc:spChg chg="mod">
          <ac:chgData name="Adel Slamani" userId="d95e66b8-28a6-4745-8f79-72b70c86aa4d" providerId="ADAL" clId="{4C6B4998-8640-4080-848F-594585960C85}" dt="2023-10-08T00:15:17.221" v="9" actId="20577"/>
          <ac:spMkLst>
            <pc:docMk/>
            <pc:sldMk cId="1253124090" sldId="301"/>
            <ac:spMk id="5" creationId="{F93CA172-5F29-D5E3-DB37-3F2C8AECF811}"/>
          </ac:spMkLst>
        </pc:spChg>
      </pc:sldChg>
      <pc:sldChg chg="modSp add mod">
        <pc:chgData name="Adel Slamani" userId="d95e66b8-28a6-4745-8f79-72b70c86aa4d" providerId="ADAL" clId="{4C6B4998-8640-4080-848F-594585960C85}" dt="2023-10-08T00:15:09.173" v="5" actId="20577"/>
        <pc:sldMkLst>
          <pc:docMk/>
          <pc:sldMk cId="73976033" sldId="305"/>
        </pc:sldMkLst>
        <pc:spChg chg="mod">
          <ac:chgData name="Adel Slamani" userId="d95e66b8-28a6-4745-8f79-72b70c86aa4d" providerId="ADAL" clId="{4C6B4998-8640-4080-848F-594585960C85}" dt="2023-10-08T00:15:09.173" v="5" actId="20577"/>
          <ac:spMkLst>
            <pc:docMk/>
            <pc:sldMk cId="73976033" sldId="305"/>
            <ac:spMk id="5" creationId="{F93CA172-5F29-D5E3-DB37-3F2C8AECF811}"/>
          </ac:spMkLst>
        </pc:spChg>
      </pc:sldChg>
      <pc:sldChg chg="modSp add mod">
        <pc:chgData name="Adel Slamani" userId="d95e66b8-28a6-4745-8f79-72b70c86aa4d" providerId="ADAL" clId="{4C6B4998-8640-4080-848F-594585960C85}" dt="2023-10-08T00:15:12.950" v="7" actId="20577"/>
        <pc:sldMkLst>
          <pc:docMk/>
          <pc:sldMk cId="1982719529" sldId="306"/>
        </pc:sldMkLst>
        <pc:spChg chg="mod">
          <ac:chgData name="Adel Slamani" userId="d95e66b8-28a6-4745-8f79-72b70c86aa4d" providerId="ADAL" clId="{4C6B4998-8640-4080-848F-594585960C85}" dt="2023-10-08T00:15:12.950" v="7" actId="20577"/>
          <ac:spMkLst>
            <pc:docMk/>
            <pc:sldMk cId="1982719529" sldId="306"/>
            <ac:spMk id="5" creationId="{F93CA172-5F29-D5E3-DB37-3F2C8AECF811}"/>
          </ac:spMkLst>
        </pc:spChg>
      </pc:sldChg>
      <pc:sldChg chg="modSp add mod ord">
        <pc:chgData name="Adel Slamani" userId="d95e66b8-28a6-4745-8f79-72b70c86aa4d" providerId="ADAL" clId="{4C6B4998-8640-4080-848F-594585960C85}" dt="2023-10-08T00:24:33.110" v="226" actId="6549"/>
        <pc:sldMkLst>
          <pc:docMk/>
          <pc:sldMk cId="641385961" sldId="307"/>
        </pc:sldMkLst>
        <pc:spChg chg="mod">
          <ac:chgData name="Adel Slamani" userId="d95e66b8-28a6-4745-8f79-72b70c86aa4d" providerId="ADAL" clId="{4C6B4998-8640-4080-848F-594585960C85}" dt="2023-10-08T00:24:33.110" v="226" actId="6549"/>
          <ac:spMkLst>
            <pc:docMk/>
            <pc:sldMk cId="641385961" sldId="307"/>
            <ac:spMk id="3" creationId="{2705D1E3-530F-2B7A-74B7-AB6360F29EDD}"/>
          </ac:spMkLst>
        </pc:spChg>
        <pc:spChg chg="mod">
          <ac:chgData name="Adel Slamani" userId="d95e66b8-28a6-4745-8f79-72b70c86aa4d" providerId="ADAL" clId="{4C6B4998-8640-4080-848F-594585960C85}" dt="2023-10-08T00:21:29.557" v="41" actId="20577"/>
          <ac:spMkLst>
            <pc:docMk/>
            <pc:sldMk cId="641385961" sldId="307"/>
            <ac:spMk id="5" creationId="{F93CA172-5F29-D5E3-DB37-3F2C8AECF811}"/>
          </ac:spMkLst>
        </pc:spChg>
      </pc:sldChg>
      <pc:sldChg chg="add del">
        <pc:chgData name="Adel Slamani" userId="d95e66b8-28a6-4745-8f79-72b70c86aa4d" providerId="ADAL" clId="{4C6B4998-8640-4080-848F-594585960C85}" dt="2023-10-08T00:15:31.087" v="14" actId="47"/>
        <pc:sldMkLst>
          <pc:docMk/>
          <pc:sldMk cId="2197172226" sldId="307"/>
        </pc:sldMkLst>
      </pc:sldChg>
    </pc:docChg>
  </pc:docChgLst>
  <pc:docChgLst>
    <pc:chgData name="Adel Slamani" userId="d95e66b8-28a6-4745-8f79-72b70c86aa4d" providerId="ADAL" clId="{A9F5FE77-1A95-4B02-950E-7FBF44D26D77}"/>
    <pc:docChg chg="custSel addSld delSld modSld sldOrd">
      <pc:chgData name="Adel Slamani" userId="d95e66b8-28a6-4745-8f79-72b70c86aa4d" providerId="ADAL" clId="{A9F5FE77-1A95-4B02-950E-7FBF44D26D77}" dt="2023-10-11T23:19:58.879" v="368" actId="20577"/>
      <pc:docMkLst>
        <pc:docMk/>
      </pc:docMkLst>
      <pc:sldChg chg="modSp mod">
        <pc:chgData name="Adel Slamani" userId="d95e66b8-28a6-4745-8f79-72b70c86aa4d" providerId="ADAL" clId="{A9F5FE77-1A95-4B02-950E-7FBF44D26D77}" dt="2023-10-11T22:53:58.052" v="1" actId="20577"/>
        <pc:sldMkLst>
          <pc:docMk/>
          <pc:sldMk cId="1081056496" sldId="285"/>
        </pc:sldMkLst>
        <pc:spChg chg="mod">
          <ac:chgData name="Adel Slamani" userId="d95e66b8-28a6-4745-8f79-72b70c86aa4d" providerId="ADAL" clId="{A9F5FE77-1A95-4B02-950E-7FBF44D26D77}" dt="2023-10-11T22:53:58.052" v="1" actId="20577"/>
          <ac:spMkLst>
            <pc:docMk/>
            <pc:sldMk cId="1081056496" sldId="285"/>
            <ac:spMk id="2" creationId="{98426AA5-7A7B-D531-E0F1-43E281B93DE5}"/>
          </ac:spMkLst>
        </pc:spChg>
      </pc:sldChg>
      <pc:sldChg chg="modSp del mod">
        <pc:chgData name="Adel Slamani" userId="d95e66b8-28a6-4745-8f79-72b70c86aa4d" providerId="ADAL" clId="{A9F5FE77-1A95-4B02-950E-7FBF44D26D77}" dt="2023-10-11T22:55:51.932" v="45" actId="2696"/>
        <pc:sldMkLst>
          <pc:docMk/>
          <pc:sldMk cId="3439028017" sldId="290"/>
        </pc:sldMkLst>
        <pc:spChg chg="mod">
          <ac:chgData name="Adel Slamani" userId="d95e66b8-28a6-4745-8f79-72b70c86aa4d" providerId="ADAL" clId="{A9F5FE77-1A95-4B02-950E-7FBF44D26D77}" dt="2023-10-11T22:54:18.083" v="11" actId="20577"/>
          <ac:spMkLst>
            <pc:docMk/>
            <pc:sldMk cId="3439028017" sldId="290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A9F5FE77-1A95-4B02-950E-7FBF44D26D77}" dt="2023-10-11T22:54:04.253" v="3" actId="20577"/>
        <pc:sldMkLst>
          <pc:docMk/>
          <pc:sldMk cId="3471313026" sldId="298"/>
        </pc:sldMkLst>
        <pc:spChg chg="mod">
          <ac:chgData name="Adel Slamani" userId="d95e66b8-28a6-4745-8f79-72b70c86aa4d" providerId="ADAL" clId="{A9F5FE77-1A95-4B02-950E-7FBF44D26D77}" dt="2023-10-11T22:54:04.253" v="3" actId="20577"/>
          <ac:spMkLst>
            <pc:docMk/>
            <pc:sldMk cId="3471313026" sldId="298"/>
            <ac:spMk id="5" creationId="{F93CA172-5F29-D5E3-DB37-3F2C8AECF811}"/>
          </ac:spMkLst>
        </pc:spChg>
      </pc:sldChg>
      <pc:sldChg chg="modSp mod ord">
        <pc:chgData name="Adel Slamani" userId="d95e66b8-28a6-4745-8f79-72b70c86aa4d" providerId="ADAL" clId="{A9F5FE77-1A95-4B02-950E-7FBF44D26D77}" dt="2023-10-11T23:04:08.643" v="359" actId="20577"/>
        <pc:sldMkLst>
          <pc:docMk/>
          <pc:sldMk cId="3040096385" sldId="299"/>
        </pc:sldMkLst>
        <pc:spChg chg="mod">
          <ac:chgData name="Adel Slamani" userId="d95e66b8-28a6-4745-8f79-72b70c86aa4d" providerId="ADAL" clId="{A9F5FE77-1A95-4B02-950E-7FBF44D26D77}" dt="2023-10-11T23:04:08.643" v="359" actId="20577"/>
          <ac:spMkLst>
            <pc:docMk/>
            <pc:sldMk cId="3040096385" sldId="299"/>
            <ac:spMk id="3" creationId="{2705D1E3-530F-2B7A-74B7-AB6360F29EDD}"/>
          </ac:spMkLst>
        </pc:spChg>
        <pc:spChg chg="mod">
          <ac:chgData name="Adel Slamani" userId="d95e66b8-28a6-4745-8f79-72b70c86aa4d" providerId="ADAL" clId="{A9F5FE77-1A95-4B02-950E-7FBF44D26D77}" dt="2023-10-11T22:56:58.380" v="91" actId="20577"/>
          <ac:spMkLst>
            <pc:docMk/>
            <pc:sldMk cId="3040096385" sldId="299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A9F5FE77-1A95-4B02-950E-7FBF44D26D77}" dt="2023-10-11T23:19:58.879" v="368" actId="20577"/>
        <pc:sldMkLst>
          <pc:docMk/>
          <pc:sldMk cId="3394386434" sldId="300"/>
        </pc:sldMkLst>
        <pc:spChg chg="mod">
          <ac:chgData name="Adel Slamani" userId="d95e66b8-28a6-4745-8f79-72b70c86aa4d" providerId="ADAL" clId="{A9F5FE77-1A95-4B02-950E-7FBF44D26D77}" dt="2023-10-11T22:58:32.147" v="138" actId="20577"/>
          <ac:spMkLst>
            <pc:docMk/>
            <pc:sldMk cId="3394386434" sldId="300"/>
            <ac:spMk id="3" creationId="{2705D1E3-530F-2B7A-74B7-AB6360F29EDD}"/>
          </ac:spMkLst>
        </pc:spChg>
        <pc:spChg chg="mod">
          <ac:chgData name="Adel Slamani" userId="d95e66b8-28a6-4745-8f79-72b70c86aa4d" providerId="ADAL" clId="{A9F5FE77-1A95-4B02-950E-7FBF44D26D77}" dt="2023-10-11T23:19:58.879" v="368" actId="20577"/>
          <ac:spMkLst>
            <pc:docMk/>
            <pc:sldMk cId="3394386434" sldId="300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A9F5FE77-1A95-4B02-950E-7FBF44D26D77}" dt="2023-10-11T22:54:13.750" v="9" actId="20577"/>
        <pc:sldMkLst>
          <pc:docMk/>
          <pc:sldMk cId="1253124090" sldId="301"/>
        </pc:sldMkLst>
        <pc:spChg chg="mod">
          <ac:chgData name="Adel Slamani" userId="d95e66b8-28a6-4745-8f79-72b70c86aa4d" providerId="ADAL" clId="{A9F5FE77-1A95-4B02-950E-7FBF44D26D77}" dt="2023-10-11T22:54:13.750" v="9" actId="20577"/>
          <ac:spMkLst>
            <pc:docMk/>
            <pc:sldMk cId="1253124090" sldId="301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A9F5FE77-1A95-4B02-950E-7FBF44D26D77}" dt="2023-10-11T22:55:31.563" v="44" actId="20577"/>
        <pc:sldMkLst>
          <pc:docMk/>
          <pc:sldMk cId="73976033" sldId="305"/>
        </pc:sldMkLst>
        <pc:spChg chg="mod">
          <ac:chgData name="Adel Slamani" userId="d95e66b8-28a6-4745-8f79-72b70c86aa4d" providerId="ADAL" clId="{A9F5FE77-1A95-4B02-950E-7FBF44D26D77}" dt="2023-10-11T22:55:31.563" v="44" actId="20577"/>
          <ac:spMkLst>
            <pc:docMk/>
            <pc:sldMk cId="73976033" sldId="305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A9F5FE77-1A95-4B02-950E-7FBF44D26D77}" dt="2023-10-11T22:54:10.475" v="7" actId="20577"/>
        <pc:sldMkLst>
          <pc:docMk/>
          <pc:sldMk cId="1982719529" sldId="306"/>
        </pc:sldMkLst>
        <pc:spChg chg="mod">
          <ac:chgData name="Adel Slamani" userId="d95e66b8-28a6-4745-8f79-72b70c86aa4d" providerId="ADAL" clId="{A9F5FE77-1A95-4B02-950E-7FBF44D26D77}" dt="2023-10-11T22:54:10.475" v="7" actId="20577"/>
          <ac:spMkLst>
            <pc:docMk/>
            <pc:sldMk cId="1982719529" sldId="306"/>
            <ac:spMk id="5" creationId="{F93CA172-5F29-D5E3-DB37-3F2C8AECF811}"/>
          </ac:spMkLst>
        </pc:spChg>
      </pc:sldChg>
      <pc:sldChg chg="modSp mod">
        <pc:chgData name="Adel Slamani" userId="d95e66b8-28a6-4745-8f79-72b70c86aa4d" providerId="ADAL" clId="{A9F5FE77-1A95-4B02-950E-7FBF44D26D77}" dt="2023-10-11T22:57:04.939" v="93" actId="20577"/>
        <pc:sldMkLst>
          <pc:docMk/>
          <pc:sldMk cId="641385961" sldId="307"/>
        </pc:sldMkLst>
        <pc:spChg chg="mod">
          <ac:chgData name="Adel Slamani" userId="d95e66b8-28a6-4745-8f79-72b70c86aa4d" providerId="ADAL" clId="{A9F5FE77-1A95-4B02-950E-7FBF44D26D77}" dt="2023-10-11T22:56:14.532" v="75" actId="20577"/>
          <ac:spMkLst>
            <pc:docMk/>
            <pc:sldMk cId="641385961" sldId="307"/>
            <ac:spMk id="3" creationId="{2705D1E3-530F-2B7A-74B7-AB6360F29EDD}"/>
          </ac:spMkLst>
        </pc:spChg>
        <pc:spChg chg="mod">
          <ac:chgData name="Adel Slamani" userId="d95e66b8-28a6-4745-8f79-72b70c86aa4d" providerId="ADAL" clId="{A9F5FE77-1A95-4B02-950E-7FBF44D26D77}" dt="2023-10-11T22:57:04.939" v="93" actId="20577"/>
          <ac:spMkLst>
            <pc:docMk/>
            <pc:sldMk cId="641385961" sldId="307"/>
            <ac:spMk id="5" creationId="{F93CA172-5F29-D5E3-DB37-3F2C8AECF811}"/>
          </ac:spMkLst>
        </pc:spChg>
      </pc:sldChg>
      <pc:sldChg chg="modSp add mod">
        <pc:chgData name="Adel Slamani" userId="d95e66b8-28a6-4745-8f79-72b70c86aa4d" providerId="ADAL" clId="{A9F5FE77-1A95-4B02-950E-7FBF44D26D77}" dt="2023-10-11T23:03:50.698" v="356" actId="20577"/>
        <pc:sldMkLst>
          <pc:docMk/>
          <pc:sldMk cId="1466274263" sldId="308"/>
        </pc:sldMkLst>
        <pc:spChg chg="mod">
          <ac:chgData name="Adel Slamani" userId="d95e66b8-28a6-4745-8f79-72b70c86aa4d" providerId="ADAL" clId="{A9F5FE77-1A95-4B02-950E-7FBF44D26D77}" dt="2023-10-11T23:03:24.007" v="332" actId="27636"/>
          <ac:spMkLst>
            <pc:docMk/>
            <pc:sldMk cId="1466274263" sldId="308"/>
            <ac:spMk id="3" creationId="{2705D1E3-530F-2B7A-74B7-AB6360F29EDD}"/>
          </ac:spMkLst>
        </pc:spChg>
        <pc:spChg chg="mod">
          <ac:chgData name="Adel Slamani" userId="d95e66b8-28a6-4745-8f79-72b70c86aa4d" providerId="ADAL" clId="{A9F5FE77-1A95-4B02-950E-7FBF44D26D77}" dt="2023-10-11T23:03:50.698" v="356" actId="20577"/>
          <ac:spMkLst>
            <pc:docMk/>
            <pc:sldMk cId="1466274263" sldId="308"/>
            <ac:spMk id="5" creationId="{F93CA172-5F29-D5E3-DB37-3F2C8AECF8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521C8-BA0D-40A9-BDF9-2161E0C61A5B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C7A9B-6191-465C-A5CB-8C5D0B6CFF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5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2F19-86EA-4731-8378-9498F825CB76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7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D39C-B99F-4334-AF33-89D3EB7E2D26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4652-64A9-405B-8D3E-76A8DA7FD8DD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2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480"/>
            <a:ext cx="10515600" cy="898202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F810-0947-4B99-95AB-50445555D6B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40CE35-9679-36C4-B5C4-C7B118215F5D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9803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B228-8E97-4B64-8267-5160D76202A1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CE47-B89F-4720-B053-E72563FF1E06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DA16-046E-4081-B96D-24424871DD9C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8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77D-D984-4997-A4C5-3B3DD23AFDFC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7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2F2A-4279-4ED1-8C8B-0F667552B999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0E6382-F9CF-6A85-9BA6-1FE94A5E8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35200"/>
            <a:ext cx="9144000" cy="2387600"/>
          </a:xfrm>
          <a:solidFill>
            <a:schemeClr val="tx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WeeK</a:t>
            </a:r>
            <a:r>
              <a:rPr lang="en-US" b="1" dirty="0">
                <a:solidFill>
                  <a:schemeClr val="bg1"/>
                </a:solidFill>
              </a:rPr>
              <a:t>-XX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31E0-BB71-4434-A77D-FCACED923C7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BEE7-F91A-4C39-AAE5-7F589E049073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6124"/>
            <a:ext cx="10515600" cy="484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99F0-F6A5-4848-9B70-6472A6AF9527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86B3-D3F4-4BE8-8D92-1FAB04CE97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7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6AA5-7A7B-D531-E0F1-43E281B93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- 08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70178-4DB9-220A-0258-70ADD6E8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r>
              <a:rPr lang="en-US" dirty="0"/>
              <a:t>Below is a summary of changes made and slide numbers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WK08 – </a:t>
            </a:r>
            <a:r>
              <a:rPr lang="en-US" dirty="0"/>
              <a:t>Review/revise work from previous week(s)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r>
              <a:rPr lang="en-US" dirty="0"/>
              <a:t>Below is a summary of what was done this week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WK08 – What was done for this week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WK08 – Project Workflow Update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1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WK08 – Code Workflow Update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WK08 – Additional Work Done on </a:t>
            </a:r>
            <a:r>
              <a:rPr lang="en-US" dirty="0"/>
              <a:t>Data Cleaning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9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WK08 – Additional Work Done on Data Exploration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8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algorithm(s) are you using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settings are you using to train and test your algorithm(s)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does your code model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do you expect to get at the output and what output are you getting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WK08 – Algorithm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8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1E3-530F-2B7A-74B7-AB6360F2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Show graphs to explain the output of your algorithm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Explain the values obtained for the performance measures (e.g., correlation, accuracy, F-test)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Explain the results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Graph the results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	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How would you improve the results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	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more changes do you need to make to your code or data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3CA172-5F29-D5E3-DB37-3F2C8AEC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WK08 – Results of the algorithm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3D20-4C91-F9B1-E3B1-FD30140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9A54-239F-4C9D-B50C-2F299CBE1E3A}" type="datetime1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25AF-5B61-32B6-89FA-CBBF1E4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86B3-D3F4-4BE8-8D92-1FAB04CE978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7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</TotalTime>
  <Words>216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Week - 08</vt:lpstr>
      <vt:lpstr>WK08 – Review/revise work from previous week(s)</vt:lpstr>
      <vt:lpstr>WK08 – What was done for this week</vt:lpstr>
      <vt:lpstr>WK08 – Project Workflow Update</vt:lpstr>
      <vt:lpstr>WK08 – Code Workflow Update</vt:lpstr>
      <vt:lpstr>WK08 – Additional Work Done on Data Cleaning</vt:lpstr>
      <vt:lpstr>WK08 – Additional Work Done on Data Exploration</vt:lpstr>
      <vt:lpstr>WK08 – Algorithm</vt:lpstr>
      <vt:lpstr>WK08 – Results of the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Adel Slamani</dc:creator>
  <cp:lastModifiedBy>Adel Slamani</cp:lastModifiedBy>
  <cp:revision>4</cp:revision>
  <dcterms:created xsi:type="dcterms:W3CDTF">2022-08-29T22:08:54Z</dcterms:created>
  <dcterms:modified xsi:type="dcterms:W3CDTF">2023-10-11T23:20:05Z</dcterms:modified>
</cp:coreProperties>
</file>