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B0DB-E276-AF47-884B-17220F6E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87D53-4006-0149-AABF-1EBDE549C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114B-94D1-C943-96DE-FED12EFC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0C45-58D1-E94A-A744-A88A0F70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3CE4-80DB-1642-9365-71A2D8EB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A421-32F9-3E4F-A6D2-89BEF674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F9526-89C6-0B4C-9F98-535CC87E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CDAB-E001-BE41-97D1-372F5B21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B2314-ACA4-C84F-A7AC-0FF4AE81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C949-A71C-234A-9149-BB77E7C6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3DCB1-C59F-474E-BFD2-BD708A3DB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D876B-EE02-1741-B917-6D7CCE5C8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8B6F-4359-D849-8EF9-BF019478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F7F1-C49F-A146-9E0E-C21C4B4A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1A49-7ABE-6443-A716-ECE643CD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172F-9A92-6F48-A73B-E241F384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9C1F-1C36-2944-9D82-0F72FD67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8878-8C72-5349-8D1E-DC04C76C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9403-D27F-8E47-94FC-D66F8CEE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C64D-093B-6C41-8EA9-19181D2E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E4EE-2BBC-8B4F-A7B7-52E7AC56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22B4-B028-234F-8654-857C4F6F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8BC-5946-8144-8638-C7D79B5C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C4C5-EF01-A841-AE51-C35F120A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8264-8460-9048-9038-A88F110B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60E5-5694-8340-AB2F-7E46BEB5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88A9-F4B7-AF49-A20B-A78E90445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40D0-EC97-804B-B984-E325AB8B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D237-7C95-714B-8B8D-83BB3495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BE93-4AC5-BE47-8E87-2DE7AFCD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9FB00-0723-8F44-BDE0-AA4F6D7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779B-5B6A-F94F-8FCD-A50B2EAB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0542-AA0B-6542-9C0A-250F71C7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C64D5-3989-B241-A6C7-8BD2C7C7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CBEAD-5CA5-024D-881B-55018ADBD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5B72E-2FBC-194C-B99F-9D75AC8EF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3CE33-3EAF-6043-9169-A789954E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3A67-D631-2642-87FE-012DEBAC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F2BE3-AB58-9947-B08A-7DF1D1D2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8B2E-C2F8-EF41-BDAB-64D28D7D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DA138-0749-8B48-B1C2-27540CAC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59BEF-90A1-684B-8EAB-A880F327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DE176-98BA-9648-9487-002A038A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D0993-E6A5-6940-BC91-CBBD85DF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40DD5-1C12-154C-BBC1-93FB746D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C8088-61E1-8049-A22F-51BFCB8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DDA1-0AD7-B44F-9E4F-03E2D4D2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A803-D1D6-0C46-A373-2D201BA1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2E5C-9ACD-724F-BD79-A0658D25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2A80B-81EA-5049-BDB0-0808490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8C86-6067-5646-A1EE-D02B5710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E0DC9-5C24-DD45-8A35-DD3410FC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700-69B7-794F-9B2D-7EA538EE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6C9E1-1508-8245-ADDF-CD0865B3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02F3-34D1-8947-8090-D4444F95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7639-48EA-2E4D-85EF-9CEB933B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06A9A-4901-6B44-B43E-2FA7E6BC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FCBF-A262-324E-B591-8EECF5C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01440-A54F-DB47-95A0-B7FC3D59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1FD19-6CEF-7F42-88D2-4585C4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C7B6-9C2A-2148-909F-7FDBFE74B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523A-DF31-E44B-A9C8-78215BA5EEBF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1F8B-7FF6-564A-AA0A-0F38749A5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77A6-EEDA-CB42-909A-233FE7D79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9512-F078-CE45-9A95-438E9D13A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DE8AB0-A464-AA4F-A7A6-90400D3D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707" y="1286188"/>
            <a:ext cx="2349500" cy="421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60585-82CF-9841-866E-5B58BA2E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37" y="1737406"/>
            <a:ext cx="2336800" cy="421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75F0F-A891-BB43-BB9F-82D05C14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13" y="1339850"/>
            <a:ext cx="1146740" cy="291544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4FA82B8F-2135-1240-ACE2-0236821FA1ED}"/>
              </a:ext>
            </a:extLst>
          </p:cNvPr>
          <p:cNvSpPr/>
          <p:nvPr/>
        </p:nvSpPr>
        <p:spPr>
          <a:xfrm>
            <a:off x="3345326" y="1878904"/>
            <a:ext cx="1498615" cy="5795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C1CD6ED-1CA8-7C47-824B-1E258AB40B8C}"/>
              </a:ext>
            </a:extLst>
          </p:cNvPr>
          <p:cNvSpPr/>
          <p:nvPr/>
        </p:nvSpPr>
        <p:spPr>
          <a:xfrm>
            <a:off x="3259703" y="5008932"/>
            <a:ext cx="1498615" cy="5795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6A1916-23A5-684C-8BA7-F764612CE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019" y="4705493"/>
            <a:ext cx="985152" cy="9851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800980-E42F-8A4C-AFE4-59696F859E45}"/>
              </a:ext>
            </a:extLst>
          </p:cNvPr>
          <p:cNvSpPr txBox="1"/>
          <p:nvPr/>
        </p:nvSpPr>
        <p:spPr>
          <a:xfrm>
            <a:off x="2125457" y="5617517"/>
            <a:ext cx="114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08A77-AF5A-0840-BAEF-D58141D4E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850" y="1301750"/>
            <a:ext cx="2400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4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Swearngin</dc:creator>
  <cp:lastModifiedBy>Amanda Swearngin</cp:lastModifiedBy>
  <cp:revision>7</cp:revision>
  <dcterms:created xsi:type="dcterms:W3CDTF">2018-12-11T19:20:45Z</dcterms:created>
  <dcterms:modified xsi:type="dcterms:W3CDTF">2018-12-11T19:31:26Z</dcterms:modified>
</cp:coreProperties>
</file>