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15-Dec-21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15-Dec-21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15-Dec-21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15-Dec-21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15-Dec-21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15-Dec-21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15-Dec-21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15-Dec-21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15-Dec-21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15-Dec-21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15-Dec-21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15-Dec-21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217523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Group 69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75774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Theo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blauberg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Rasmus Rasmussen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Alexandros matakos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2B09C130-5EC8-4295-814E-90B7A4B92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511" y="0"/>
            <a:ext cx="4940806" cy="27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57107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br>
              <a:rPr lang="en-US" sz="1600" i="1" dirty="0">
                <a:solidFill>
                  <a:srgbClr val="FFFFFF"/>
                </a:solidFill>
              </a:rPr>
            </a:br>
            <a:br>
              <a:rPr lang="en-US" sz="1600" i="1" dirty="0">
                <a:solidFill>
                  <a:srgbClr val="FFFFFF"/>
                </a:solidFill>
              </a:rPr>
            </a:br>
            <a:br>
              <a:rPr lang="en-US" sz="4000" i="1" dirty="0">
                <a:solidFill>
                  <a:srgbClr val="FFFFFF"/>
                </a:solidFill>
              </a:rPr>
            </a:br>
            <a:r>
              <a:rPr lang="en-US" sz="6000" i="1" dirty="0">
                <a:solidFill>
                  <a:srgbClr val="FFFFFF"/>
                </a:solidFill>
              </a:rPr>
              <a:t>“The key to artificial intelligence has always been the (re)presentation.”</a:t>
            </a:r>
            <a:br>
              <a:rPr lang="en-US" sz="1600" i="1" dirty="0">
                <a:solidFill>
                  <a:srgbClr val="FFFFFF"/>
                </a:solidFill>
              </a:rPr>
            </a:br>
            <a:br>
              <a:rPr lang="en-US" sz="1600" i="1" dirty="0">
                <a:solidFill>
                  <a:srgbClr val="FFFFFF"/>
                </a:solidFill>
              </a:rPr>
            </a:br>
            <a:br>
              <a:rPr lang="en-US" sz="1600" i="1" dirty="0">
                <a:solidFill>
                  <a:srgbClr val="FFFFFF"/>
                </a:solidFill>
              </a:rPr>
            </a:br>
            <a:endParaRPr lang="en-US" sz="16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rgbClr val="FFFFFF"/>
                </a:solidFill>
              </a:rPr>
              <a:t>—Jeff Hawkins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F489-60FD-4FF8-82D0-5AF0B9DA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B055-2E07-4400-AC65-38274D12B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26954"/>
            <a:ext cx="10058400" cy="376089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Binary classification accuracy: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On train:	84.6%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On test:	90.2%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Our guess:	87%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Multi-class classification accuracy: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On train:	65.5%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On test:	73.7%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Perplexity:	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1.63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*"/>
            </a:pPr>
            <a:r>
              <a:rPr lang="en-US" sz="1800" dirty="0">
                <a:latin typeface="Calibri" panose="020F0502020204030204" pitchFamily="34" charset="0"/>
              </a:rPr>
              <a:t>Unofficial winners of the binary and multi-class classification challenge.</a:t>
            </a:r>
            <a:endParaRPr lang="en-US" sz="1800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1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9F14-75F0-426A-93C2-0BEDB61F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BF9F-4ADD-4E99-B8EE-174D4665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6306"/>
            <a:ext cx="10058400" cy="42454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Data has over 100 variables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Many of them correlated!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We removed more than 80% of the variables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C4E3197B-8E36-4149-A9D3-062AED913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75" y="1909540"/>
            <a:ext cx="5237999" cy="381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BAAB-16B4-4491-A600-9281F920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r>
              <a:rPr lang="el-GR" dirty="0"/>
              <a:t> </a:t>
            </a:r>
            <a:r>
              <a:rPr lang="en-US" dirty="0"/>
              <a:t>	</a:t>
            </a:r>
          </a:p>
        </p:txBody>
      </p:sp>
      <p:pic>
        <p:nvPicPr>
          <p:cNvPr id="25" name="Content Placeholder 24" descr="Text&#10;&#10;Description automatically generated">
            <a:extLst>
              <a:ext uri="{FF2B5EF4-FFF2-40B4-BE49-F238E27FC236}">
                <a16:creationId xmlns:a16="http://schemas.microsoft.com/office/drawing/2014/main" id="{949EDAD1-F661-4254-A49A-DF0BE6505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321538"/>
            <a:ext cx="10058400" cy="1334112"/>
          </a:xfrm>
        </p:spPr>
      </p:pic>
    </p:spTree>
    <p:extLst>
      <p:ext uri="{BB962C8B-B14F-4D97-AF65-F5344CB8AC3E}">
        <p14:creationId xmlns:p14="http://schemas.microsoft.com/office/powerpoint/2010/main" val="179934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CD4A-10EC-4A5E-BFDB-8EB474A1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7284-A8A8-4C73-BD9D-B32823938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900" dirty="0"/>
              <a:t>Supervised:</a:t>
            </a:r>
          </a:p>
          <a:p>
            <a:pPr lvl="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Support Vector Machine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600" dirty="0"/>
              <a:t>Logistic Regression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600" dirty="0"/>
              <a:t>Random Forest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600" dirty="0"/>
              <a:t>Gradient Boosted Trees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600" dirty="0"/>
              <a:t>Gaussian Naïve Bayes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D6B70B-0CC6-401D-B0D7-299DABFE0252}"/>
              </a:ext>
            </a:extLst>
          </p:cNvPr>
          <p:cNvSpPr txBox="1">
            <a:spLocks/>
          </p:cNvSpPr>
          <p:nvPr/>
        </p:nvSpPr>
        <p:spPr>
          <a:xfrm>
            <a:off x="6096000" y="2125223"/>
            <a:ext cx="499872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4400" dirty="0"/>
              <a:t>Unsupervised: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800" dirty="0"/>
              <a:t>K-means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800" dirty="0"/>
              <a:t>PCA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B079CB-A390-404F-A839-9C1155E54122}"/>
              </a:ext>
            </a:extLst>
          </p:cNvPr>
          <p:cNvSpPr txBox="1">
            <a:spLocks/>
          </p:cNvSpPr>
          <p:nvPr/>
        </p:nvSpPr>
        <p:spPr>
          <a:xfrm>
            <a:off x="556181" y="5656082"/>
            <a:ext cx="9840013" cy="14494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1400" lvl="6" indent="0">
              <a:lnSpc>
                <a:spcPct val="120000"/>
              </a:lnSpc>
              <a:buNone/>
            </a:pPr>
            <a:r>
              <a:rPr lang="en-US" sz="2400" dirty="0"/>
              <a:t>Ended up going with SVM classifier with RBF kernel and C=3.75</a:t>
            </a:r>
          </a:p>
        </p:txBody>
      </p:sp>
    </p:spTree>
    <p:extLst>
      <p:ext uri="{BB962C8B-B14F-4D97-AF65-F5344CB8AC3E}">
        <p14:creationId xmlns:p14="http://schemas.microsoft.com/office/powerpoint/2010/main" val="65152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9B75-CFF7-4125-A1E1-A8B34824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9446-53E6-4333-AE8E-B885154D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Event type </a:t>
            </a:r>
            <a:r>
              <a:rPr lang="en-US" sz="2400" dirty="0" err="1"/>
              <a:t>Ia</a:t>
            </a:r>
            <a:r>
              <a:rPr lang="en-US" sz="2400" dirty="0"/>
              <a:t> had too few observations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Came up with custom way of validation: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Separate data into train/test preserving class ratio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Fit and evaluate a model on each random split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Average out from 1000+ fits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 descr="A picture containing different, night, line, several&#10;&#10;Description automatically generated">
            <a:extLst>
              <a:ext uri="{FF2B5EF4-FFF2-40B4-BE49-F238E27FC236}">
                <a16:creationId xmlns:a16="http://schemas.microsoft.com/office/drawing/2014/main" id="{EC25F368-A34D-483D-B890-C8721048A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553" y="2314528"/>
            <a:ext cx="4980442" cy="334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6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296B-366F-43F1-8D65-6B921D8B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7AD1D-1EB5-4A09-8944-01CB89E61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162900"/>
          </a:xfrm>
        </p:spPr>
        <p:txBody>
          <a:bodyPr/>
          <a:lstStyle/>
          <a:p>
            <a:r>
              <a:rPr lang="en-US" sz="4400" dirty="0"/>
              <a:t>Thank you very much for your attention!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DBF6A9-662B-4DAF-A894-B065785D8487}"/>
              </a:ext>
            </a:extLst>
          </p:cNvPr>
          <p:cNvSpPr txBox="1">
            <a:spLocks/>
          </p:cNvSpPr>
          <p:nvPr/>
        </p:nvSpPr>
        <p:spPr>
          <a:xfrm>
            <a:off x="725236" y="3252249"/>
            <a:ext cx="10058400" cy="2149310"/>
          </a:xfrm>
          <a:prstGeom prst="rect">
            <a:avLst/>
          </a:prstGeom>
        </p:spPr>
        <p:txBody>
          <a:bodyPr vert="horz" lIns="0" tIns="45720" rIns="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>
                <a:effectLst>
                  <a:glow rad="139700">
                    <a:srgbClr val="0070C0">
                      <a:alpha val="40000"/>
                    </a:srgbClr>
                  </a:glow>
                  <a:innerShdw blurRad="63500" dist="50800">
                    <a:prstClr val="black">
                      <a:alpha val="50000"/>
                    </a:prstClr>
                  </a:innerShdw>
                  <a:reflection blurRad="6350" stA="55000" endA="50" endPos="85000" dir="5400000" sy="-100000" algn="bl" rotWithShape="0"/>
                </a:effectLst>
              </a:rPr>
              <a:t>Group 69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9745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{6A882C0B-A195-4FF8-B703-4B73F7F89360}tf56160789_win32</Template>
  <TotalTime>315</TotalTime>
  <Words>194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Wingdings</vt:lpstr>
      <vt:lpstr>1_RetrospectVTI</vt:lpstr>
      <vt:lpstr>Group 69</vt:lpstr>
      <vt:lpstr>   “The key to artificial intelligence has always been the (re)presentation.”   </vt:lpstr>
      <vt:lpstr>Performance</vt:lpstr>
      <vt:lpstr>Feature selection </vt:lpstr>
      <vt:lpstr>Feature selection  </vt:lpstr>
      <vt:lpstr>Methods</vt:lpstr>
      <vt:lpstr>Validation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69</dc:title>
  <dc:creator>Alex Matakos</dc:creator>
  <cp:lastModifiedBy>Alex Matakos</cp:lastModifiedBy>
  <cp:revision>12</cp:revision>
  <dcterms:created xsi:type="dcterms:W3CDTF">2021-12-15T13:28:21Z</dcterms:created>
  <dcterms:modified xsi:type="dcterms:W3CDTF">2021-12-15T18:44:01Z</dcterms:modified>
</cp:coreProperties>
</file>