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D6065B4-5A01-482F-BB16-BFDC7DC49BA1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AE28-6F7B-4AAB-9509-1FD3E1053E03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65B4-5A01-482F-BB16-BFDC7DC49BA1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AE28-6F7B-4AAB-9509-1FD3E1053E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12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65B4-5A01-482F-BB16-BFDC7DC49BA1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AE28-6F7B-4AAB-9509-1FD3E1053E03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02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65B4-5A01-482F-BB16-BFDC7DC49BA1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AE28-6F7B-4AAB-9509-1FD3E1053E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27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65B4-5A01-482F-BB16-BFDC7DC49BA1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AE28-6F7B-4AAB-9509-1FD3E1053E03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00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65B4-5A01-482F-BB16-BFDC7DC49BA1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AE28-6F7B-4AAB-9509-1FD3E1053E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25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65B4-5A01-482F-BB16-BFDC7DC49BA1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AE28-6F7B-4AAB-9509-1FD3E1053E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72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65B4-5A01-482F-BB16-BFDC7DC49BA1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AE28-6F7B-4AAB-9509-1FD3E1053E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8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65B4-5A01-482F-BB16-BFDC7DC49BA1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AE28-6F7B-4AAB-9509-1FD3E1053E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04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65B4-5A01-482F-BB16-BFDC7DC49BA1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AE28-6F7B-4AAB-9509-1FD3E1053E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05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65B4-5A01-482F-BB16-BFDC7DC49BA1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AE28-6F7B-4AAB-9509-1FD3E1053E03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9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D6065B4-5A01-482F-BB16-BFDC7DC49BA1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41AE28-6F7B-4AAB-9509-1FD3E1053E03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35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%D0%B0%D0%B4%D1%80%D0%B5%D1%81_%D0%BF%D0%BE%D1%87%D1%82%D1%8B@e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Краткая презентация по </a:t>
            </a:r>
            <a:r>
              <a:rPr lang="en-US" dirty="0" smtClean="0"/>
              <a:t>GIT </a:t>
            </a:r>
            <a:r>
              <a:rPr lang="ru-RU" dirty="0" smtClean="0"/>
              <a:t>и </a:t>
            </a:r>
            <a:r>
              <a:rPr lang="en-US" dirty="0" smtClean="0"/>
              <a:t>GitHub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825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6354" y="872037"/>
            <a:ext cx="10515600" cy="4351338"/>
          </a:xfrm>
        </p:spPr>
        <p:txBody>
          <a:bodyPr/>
          <a:lstStyle/>
          <a:p>
            <a:r>
              <a:rPr lang="ru-RU" dirty="0" smtClean="0"/>
              <a:t>Если вы хотите скопировать любой </a:t>
            </a:r>
            <a:r>
              <a:rPr lang="ru-RU" dirty="0" err="1" smtClean="0"/>
              <a:t>репозиторий</a:t>
            </a:r>
            <a:r>
              <a:rPr lang="ru-RU" dirty="0" smtClean="0"/>
              <a:t>, будь то </a:t>
            </a:r>
            <a:r>
              <a:rPr lang="ru-RU" dirty="0" err="1" smtClean="0"/>
              <a:t>репозиторий</a:t>
            </a:r>
            <a:r>
              <a:rPr lang="ru-RU" dirty="0" smtClean="0"/>
              <a:t> локальный или </a:t>
            </a:r>
            <a:r>
              <a:rPr lang="ru-RU" dirty="0" err="1" smtClean="0"/>
              <a:t>репозиторий</a:t>
            </a:r>
            <a:r>
              <a:rPr lang="ru-RU" dirty="0" smtClean="0"/>
              <a:t> на </a:t>
            </a:r>
            <a:r>
              <a:rPr lang="en-US" dirty="0" smtClean="0"/>
              <a:t>GitHub</a:t>
            </a:r>
            <a:r>
              <a:rPr lang="ru-RU" dirty="0" smtClean="0"/>
              <a:t>, вы можете воспользоваться командой </a:t>
            </a:r>
            <a:r>
              <a:rPr lang="en-US" dirty="0" err="1" smtClean="0"/>
              <a:t>git</a:t>
            </a:r>
            <a:r>
              <a:rPr lang="en-US" dirty="0" smtClean="0"/>
              <a:t> clone &lt;</a:t>
            </a:r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r>
              <a:rPr lang="en-US" dirty="0" smtClean="0"/>
              <a:t>&gt;</a:t>
            </a:r>
            <a:r>
              <a:rPr lang="ru-RU" dirty="0" smtClean="0"/>
              <a:t>. Этот </a:t>
            </a:r>
            <a:r>
              <a:rPr lang="ru-RU" dirty="0" err="1" smtClean="0"/>
              <a:t>репозиторий</a:t>
            </a:r>
            <a:r>
              <a:rPr lang="ru-RU" dirty="0" smtClean="0"/>
              <a:t> скопируется в ваш текущий каталог.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84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2865" y="781591"/>
            <a:ext cx="10515600" cy="4351338"/>
          </a:xfrm>
        </p:spPr>
        <p:txBody>
          <a:bodyPr/>
          <a:lstStyle/>
          <a:p>
            <a:r>
              <a:rPr lang="ru-RU" dirty="0" smtClean="0"/>
              <a:t>Для добавления информации в удаленный </a:t>
            </a:r>
            <a:r>
              <a:rPr lang="ru-RU" dirty="0" err="1" smtClean="0"/>
              <a:t>репозиторий</a:t>
            </a:r>
            <a:r>
              <a:rPr lang="ru-RU" dirty="0" smtClean="0"/>
              <a:t> используется команда </a:t>
            </a:r>
            <a:r>
              <a:rPr lang="en-US" dirty="0" err="1" smtClean="0"/>
              <a:t>git</a:t>
            </a:r>
            <a:r>
              <a:rPr lang="en-US" dirty="0" smtClean="0"/>
              <a:t> push &lt;</a:t>
            </a:r>
            <a:r>
              <a:rPr lang="ru-RU" dirty="0" smtClean="0"/>
              <a:t>имя </a:t>
            </a:r>
            <a:r>
              <a:rPr lang="ru-RU" dirty="0" err="1" smtClean="0"/>
              <a:t>репозитория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имя ветки</a:t>
            </a:r>
            <a:r>
              <a:rPr lang="en-US" dirty="0" smtClean="0"/>
              <a:t>&gt;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того, чтобы скачать изменения с сервера, нужно воспользоваться командой </a:t>
            </a:r>
            <a:r>
              <a:rPr lang="en-US" dirty="0" err="1" smtClean="0"/>
              <a:t>git</a:t>
            </a:r>
            <a:r>
              <a:rPr lang="en-US" dirty="0" smtClean="0"/>
              <a:t> pull &lt;</a:t>
            </a:r>
            <a:r>
              <a:rPr lang="ru-RU" dirty="0" smtClean="0"/>
              <a:t>имя </a:t>
            </a:r>
            <a:r>
              <a:rPr lang="ru-RU" dirty="0" err="1" smtClean="0"/>
              <a:t>репозитория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имя ветки</a:t>
            </a:r>
            <a:r>
              <a:rPr lang="en-US" dirty="0" smtClean="0"/>
              <a:t>&gt;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731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новой ветки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того, чтобы добавить новую ветку, нужно воспользоваться командой </a:t>
            </a:r>
            <a:r>
              <a:rPr lang="en-US" dirty="0" err="1" smtClean="0"/>
              <a:t>git</a:t>
            </a:r>
            <a:r>
              <a:rPr lang="en-US" dirty="0" smtClean="0"/>
              <a:t> branch &lt;</a:t>
            </a:r>
            <a:r>
              <a:rPr lang="ru-RU" dirty="0" smtClean="0"/>
              <a:t>имя ветки</a:t>
            </a:r>
            <a:r>
              <a:rPr lang="en-US" dirty="0" smtClean="0"/>
              <a:t>&gt;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того, чтобы узнать, в какой ветке вы находитесь, нужно воспользоваться командой </a:t>
            </a:r>
            <a:r>
              <a:rPr lang="en-US" dirty="0" err="1" smtClean="0"/>
              <a:t>git</a:t>
            </a:r>
            <a:r>
              <a:rPr lang="en-US" dirty="0" smtClean="0"/>
              <a:t> branch</a:t>
            </a:r>
            <a:r>
              <a:rPr lang="ru-RU" dirty="0" smtClean="0"/>
              <a:t>.Перед вашей веткой будет стоять звездочка.</a:t>
            </a:r>
          </a:p>
          <a:p>
            <a:r>
              <a:rPr lang="ru-RU" dirty="0" smtClean="0"/>
              <a:t>Для того, чтобы переключиться на другую ветку, нужно воспользоваться командой </a:t>
            </a:r>
            <a:r>
              <a:rPr lang="en-US" dirty="0" err="1" smtClean="0"/>
              <a:t>git</a:t>
            </a:r>
            <a:r>
              <a:rPr lang="en-US" dirty="0" smtClean="0"/>
              <a:t> checkout &lt;</a:t>
            </a:r>
            <a:r>
              <a:rPr lang="ru-RU" dirty="0" smtClean="0"/>
              <a:t>название ветки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ru-RU" dirty="0" smtClean="0"/>
              <a:t>Для слияния ветки с веткой </a:t>
            </a:r>
            <a:r>
              <a:rPr lang="en-US" dirty="0" smtClean="0"/>
              <a:t>master</a:t>
            </a:r>
            <a:r>
              <a:rPr lang="ru-RU" dirty="0" smtClean="0"/>
              <a:t>, нужно воспользоваться командой </a:t>
            </a:r>
            <a:r>
              <a:rPr lang="en-US" dirty="0" err="1" smtClean="0"/>
              <a:t>git</a:t>
            </a:r>
            <a:r>
              <a:rPr lang="en-US" dirty="0" smtClean="0"/>
              <a:t> merge &lt;</a:t>
            </a:r>
            <a:r>
              <a:rPr lang="ru-RU" dirty="0" smtClean="0"/>
              <a:t>название ветки</a:t>
            </a:r>
            <a:r>
              <a:rPr lang="en-US" dirty="0" smtClean="0"/>
              <a:t>&gt;</a:t>
            </a:r>
            <a:r>
              <a:rPr lang="ru-RU" dirty="0" smtClean="0"/>
              <a:t>. При этом все изменения модифицированной ветки перенесутся в </a:t>
            </a:r>
            <a:r>
              <a:rPr lang="en-US" dirty="0" smtClean="0"/>
              <a:t>master.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19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Отслеживание изменений, сделанных в </a:t>
            </a:r>
            <a:r>
              <a:rPr lang="ru-RU" dirty="0" err="1" smtClean="0"/>
              <a:t>коммитах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 каждого </a:t>
            </a:r>
            <a:r>
              <a:rPr lang="ru-RU" dirty="0" err="1" smtClean="0"/>
              <a:t>коммита</a:t>
            </a:r>
            <a:r>
              <a:rPr lang="ru-RU" dirty="0" smtClean="0"/>
              <a:t> есть свой уникальный идентификатор в виде строки, цифр и букв. Чтобы посмотреть список всех </a:t>
            </a:r>
            <a:r>
              <a:rPr lang="ru-RU" dirty="0" err="1" smtClean="0"/>
              <a:t>коммитов</a:t>
            </a:r>
            <a:r>
              <a:rPr lang="ru-RU" dirty="0" smtClean="0"/>
              <a:t>, нужно использовать команду </a:t>
            </a:r>
            <a:r>
              <a:rPr lang="en-US" dirty="0" err="1" smtClean="0"/>
              <a:t>git</a:t>
            </a:r>
            <a:r>
              <a:rPr lang="en-US" dirty="0" smtClean="0"/>
              <a:t> log. </a:t>
            </a:r>
            <a:r>
              <a:rPr lang="ru-RU" dirty="0" smtClean="0"/>
              <a:t>При этом вы увидите идентификатор </a:t>
            </a:r>
            <a:r>
              <a:rPr lang="ru-RU" dirty="0" err="1" smtClean="0"/>
              <a:t>коммита</a:t>
            </a:r>
            <a:r>
              <a:rPr lang="ru-RU" dirty="0" smtClean="0"/>
              <a:t> с именем его автора и датой публикации.</a:t>
            </a:r>
          </a:p>
          <a:p>
            <a:r>
              <a:rPr lang="ru-RU" dirty="0" smtClean="0"/>
              <a:t>Для того, чтобы посмотреть, что нового появилось в </a:t>
            </a:r>
            <a:r>
              <a:rPr lang="ru-RU" dirty="0" err="1" smtClean="0"/>
              <a:t>коммите</a:t>
            </a:r>
            <a:r>
              <a:rPr lang="ru-RU" dirty="0" smtClean="0"/>
              <a:t>, нужно использовать команду </a:t>
            </a:r>
            <a:r>
              <a:rPr lang="en-US" dirty="0" err="1" smtClean="0"/>
              <a:t>git</a:t>
            </a:r>
            <a:r>
              <a:rPr lang="en-US" dirty="0" smtClean="0"/>
              <a:t> show</a:t>
            </a:r>
            <a:r>
              <a:rPr lang="ru-RU" dirty="0"/>
              <a:t> </a:t>
            </a:r>
            <a:r>
              <a:rPr lang="en-US" dirty="0" smtClean="0"/>
              <a:t>&lt;</a:t>
            </a:r>
            <a:r>
              <a:rPr lang="ru-RU" dirty="0" smtClean="0"/>
              <a:t>идентификатор </a:t>
            </a:r>
            <a:r>
              <a:rPr lang="ru-RU" dirty="0" err="1" smtClean="0"/>
              <a:t>коммита</a:t>
            </a:r>
            <a:r>
              <a:rPr lang="en-US" dirty="0" smtClean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27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Возвращение к предыдущему состоянию </a:t>
            </a:r>
            <a:r>
              <a:rPr lang="ru-RU" dirty="0" err="1" smtClean="0"/>
              <a:t>коммита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можно сделать при помощи команды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checkout &lt;id </a:t>
            </a:r>
            <a:r>
              <a:rPr lang="ru-RU" dirty="0" err="1" smtClean="0"/>
              <a:t>коммита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имя файла</a:t>
            </a:r>
            <a:r>
              <a:rPr lang="en-US" dirty="0" smtClean="0"/>
              <a:t>&gt;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49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Исправление </a:t>
            </a:r>
            <a:r>
              <a:rPr lang="ru-RU" dirty="0" err="1" smtClean="0"/>
              <a:t>коммита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вы вдруг добавили не тот комментарий в </a:t>
            </a:r>
            <a:r>
              <a:rPr lang="ru-RU" dirty="0" err="1" smtClean="0"/>
              <a:t>коммит</a:t>
            </a:r>
            <a:r>
              <a:rPr lang="ru-RU" dirty="0" smtClean="0"/>
              <a:t>, или забыли добавить файл, вы можете откатить </a:t>
            </a:r>
            <a:r>
              <a:rPr lang="ru-RU" dirty="0" err="1" smtClean="0"/>
              <a:t>коммит</a:t>
            </a:r>
            <a:r>
              <a:rPr lang="ru-RU" dirty="0" smtClean="0"/>
              <a:t> обратно в </a:t>
            </a:r>
            <a:r>
              <a:rPr lang="en-US" dirty="0" smtClean="0"/>
              <a:t>staging area.</a:t>
            </a:r>
            <a:r>
              <a:rPr lang="ru-RU" dirty="0" smtClean="0"/>
              <a:t> Для этого используется </a:t>
            </a:r>
            <a:r>
              <a:rPr lang="ru-RU" dirty="0" err="1" smtClean="0"/>
              <a:t>комманда</a:t>
            </a:r>
            <a:r>
              <a:rPr lang="ru-RU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revert &lt;id </a:t>
            </a:r>
            <a:r>
              <a:rPr lang="ru-RU" dirty="0" err="1" smtClean="0"/>
              <a:t>коммита</a:t>
            </a:r>
            <a:r>
              <a:rPr lang="en-US" dirty="0" smtClean="0"/>
              <a:t>&gt;</a:t>
            </a:r>
            <a:r>
              <a:rPr lang="ru-RU" dirty="0" smtClean="0"/>
              <a:t>.Будьте </a:t>
            </a:r>
            <a:r>
              <a:rPr lang="ru-RU" dirty="0" err="1" smtClean="0"/>
              <a:t>осторожны.Если</a:t>
            </a:r>
            <a:r>
              <a:rPr lang="ru-RU" dirty="0" smtClean="0"/>
              <a:t> нужный вам файл был изменен более поздним </a:t>
            </a:r>
            <a:r>
              <a:rPr lang="ru-RU" dirty="0" err="1" smtClean="0"/>
              <a:t>коммитом</a:t>
            </a:r>
            <a:r>
              <a:rPr lang="ru-RU" dirty="0" smtClean="0"/>
              <a:t>, может </a:t>
            </a:r>
            <a:r>
              <a:rPr lang="ru-RU" smtClean="0"/>
              <a:t>возникнуть ошибка.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1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</a:t>
            </a:r>
            <a:r>
              <a:rPr lang="ru-RU" dirty="0"/>
              <a:t>это набор консольных утилит, которые отслеживают и фиксируют изменения в файлах (чаще всего речь идет об исходном коде программ, но вы можете использовать его для любых файлов на ваш вкус). С его помощью вы можете откатиться на более старую версию вашего проекта, сравнивать, анализировать, сливать изменения и многое другое. Этот процесс называется контролем версий. Существуют различные системы для контроля версий. Вы, возможно, о них слышали: SVN, </a:t>
            </a:r>
            <a:r>
              <a:rPr lang="ru-RU" dirty="0" err="1"/>
              <a:t>Mercurial</a:t>
            </a:r>
            <a:r>
              <a:rPr lang="ru-RU" dirty="0"/>
              <a:t>, </a:t>
            </a:r>
            <a:r>
              <a:rPr lang="ru-RU" dirty="0" err="1"/>
              <a:t>Perforce</a:t>
            </a:r>
            <a:r>
              <a:rPr lang="ru-RU" dirty="0"/>
              <a:t>, CVS, </a:t>
            </a:r>
            <a:r>
              <a:rPr lang="ru-RU" dirty="0" err="1"/>
              <a:t>Bitkeeper</a:t>
            </a:r>
            <a:r>
              <a:rPr lang="ru-RU" dirty="0"/>
              <a:t> и другие.</a:t>
            </a:r>
          </a:p>
        </p:txBody>
      </p:sp>
    </p:spTree>
    <p:extLst>
      <p:ext uri="{BB962C8B-B14F-4D97-AF65-F5344CB8AC3E}">
        <p14:creationId xmlns:p14="http://schemas.microsoft.com/office/powerpoint/2010/main" val="110780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GitHub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является распределенным, то есть не зависит от одного центрального сервера, на котором хранятся файлы. Вместо этого он работает полностью локально, сохраняя данные в папках на жестком диске, которые называются </a:t>
            </a:r>
            <a:r>
              <a:rPr lang="ru-RU" dirty="0" err="1"/>
              <a:t>репозиторием</a:t>
            </a:r>
            <a:r>
              <a:rPr lang="ru-RU" dirty="0"/>
              <a:t>. Тем не менее, вы можете хранить копию </a:t>
            </a:r>
            <a:r>
              <a:rPr lang="ru-RU" dirty="0" err="1"/>
              <a:t>репозитория</a:t>
            </a:r>
            <a:r>
              <a:rPr lang="ru-RU" dirty="0"/>
              <a:t> онлайн, это сильно облегчает работу над одним проектом для нескольких людей. Для этого используются сайты вроде </a:t>
            </a:r>
            <a:r>
              <a:rPr lang="ru-RU" dirty="0" err="1"/>
              <a:t>github</a:t>
            </a:r>
            <a:r>
              <a:rPr lang="ru-RU" dirty="0"/>
              <a:t> и </a:t>
            </a:r>
            <a:r>
              <a:rPr lang="ru-RU" dirty="0" err="1"/>
              <a:t>bitbucket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044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Старт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начала запомним команды: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status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add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“ “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ru-RU" dirty="0" smtClean="0"/>
          </a:p>
          <a:p>
            <a:r>
              <a:rPr lang="ru-RU" dirty="0" smtClean="0"/>
              <a:t>-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init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-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branch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-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merge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-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</a:t>
            </a:r>
            <a:endParaRPr lang="en-US" dirty="0" smtClean="0"/>
          </a:p>
          <a:p>
            <a:r>
              <a:rPr lang="ru-RU" dirty="0" smtClean="0"/>
              <a:t>Предназначение этих команд будет объяснено далее.</a:t>
            </a:r>
          </a:p>
        </p:txBody>
      </p:sp>
    </p:spTree>
    <p:extLst>
      <p:ext uri="{BB962C8B-B14F-4D97-AF65-F5344CB8AC3E}">
        <p14:creationId xmlns:p14="http://schemas.microsoft.com/office/powerpoint/2010/main" val="187713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7714" y="291022"/>
            <a:ext cx="10515600" cy="58632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Теперь перейдите в терминал, и начнем работу. Если хотите задать одно имя пользователя для </a:t>
            </a:r>
            <a:r>
              <a:rPr lang="ru-RU" b="1" dirty="0"/>
              <a:t>всех </a:t>
            </a:r>
            <a:r>
              <a:rPr lang="ru-RU" b="1" dirty="0" err="1"/>
              <a:t>репозиториев</a:t>
            </a:r>
            <a:r>
              <a:rPr lang="ru-RU" b="1" dirty="0"/>
              <a:t> </a:t>
            </a:r>
            <a:r>
              <a:rPr lang="ru-RU" dirty="0"/>
              <a:t>на компьютере, то напишите</a:t>
            </a:r>
            <a:r>
              <a:rPr lang="ru-RU" dirty="0" smtClean="0"/>
              <a:t>: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— global user.name “&lt;</a:t>
            </a:r>
            <a:r>
              <a:rPr lang="ru-RU" dirty="0" err="1"/>
              <a:t>ваше_имя</a:t>
            </a:r>
            <a:r>
              <a:rPr lang="ru-RU" dirty="0" smtClean="0"/>
              <a:t>&gt;”</a:t>
            </a:r>
          </a:p>
          <a:p>
            <a:r>
              <a:rPr lang="ru-RU" dirty="0" smtClean="0"/>
              <a:t>Переменная </a:t>
            </a:r>
            <a:r>
              <a:rPr lang="en-US" dirty="0" smtClean="0"/>
              <a:t>global </a:t>
            </a:r>
            <a:r>
              <a:rPr lang="ru-RU" dirty="0" smtClean="0"/>
              <a:t>используется для применения параметров ко всей файловой системе.</a:t>
            </a:r>
          </a:p>
          <a:p>
            <a:r>
              <a:rPr lang="ru-RU" dirty="0" smtClean="0"/>
              <a:t>Если хотите задать имя только для одного </a:t>
            </a:r>
            <a:r>
              <a:rPr lang="ru-RU" dirty="0" err="1" smtClean="0"/>
              <a:t>репозитория</a:t>
            </a:r>
            <a:r>
              <a:rPr lang="ru-RU" dirty="0" smtClean="0"/>
              <a:t>, то удалите из команды слово </a:t>
            </a:r>
            <a:r>
              <a:rPr lang="en-US" dirty="0" smtClean="0"/>
              <a:t>global.</a:t>
            </a:r>
          </a:p>
          <a:p>
            <a:r>
              <a:rPr lang="ru-RU" dirty="0"/>
              <a:t>Теперь напишите свой адрес электронной почты. Проследите, чтобы он совпадал с адресом, указанным при регистрации на </a:t>
            </a:r>
            <a:r>
              <a:rPr lang="ru-RU" dirty="0" err="1"/>
              <a:t>GitHub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— global </a:t>
            </a:r>
            <a:r>
              <a:rPr lang="en-US" dirty="0" err="1"/>
              <a:t>user.email</a:t>
            </a:r>
            <a:r>
              <a:rPr lang="en-US" dirty="0"/>
              <a:t> “&lt;</a:t>
            </a:r>
            <a:r>
              <a:rPr lang="ru-RU" dirty="0" err="1">
                <a:hlinkClick r:id="rId2"/>
              </a:rPr>
              <a:t>адрес_почты</a:t>
            </a:r>
            <a:r>
              <a:rPr lang="ru-RU" dirty="0">
                <a:hlinkClick r:id="rId2"/>
              </a:rPr>
              <a:t>@</a:t>
            </a:r>
            <a:r>
              <a:rPr lang="en-US" dirty="0">
                <a:hlinkClick r:id="rId2"/>
              </a:rPr>
              <a:t>email.com</a:t>
            </a:r>
            <a:r>
              <a:rPr lang="en-US" dirty="0" smtClean="0"/>
              <a:t>&gt;”</a:t>
            </a:r>
            <a:endParaRPr lang="ru-RU" dirty="0" smtClean="0"/>
          </a:p>
          <a:p>
            <a:r>
              <a:rPr lang="ru-RU" dirty="0" smtClean="0"/>
              <a:t>Чтобы посмотреть все установленные настройки и узнать где именно они заданы, используйте команду:</a:t>
            </a:r>
            <a:endParaRPr lang="en-US" dirty="0" smtClean="0"/>
          </a:p>
          <a:p>
            <a:endParaRPr lang="ru-RU" dirty="0"/>
          </a:p>
          <a:p>
            <a:r>
              <a:rPr lang="en-US" dirty="0" smtClean="0"/>
              <a:t>$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–list –show--origin</a:t>
            </a:r>
            <a:endParaRPr lang="ru-RU" dirty="0" smtClean="0"/>
          </a:p>
          <a:p>
            <a:r>
              <a:rPr lang="ru-RU" dirty="0" smtClean="0"/>
              <a:t>Теперь вы готовы к работе с </a:t>
            </a:r>
            <a:r>
              <a:rPr lang="en-US" dirty="0" smtClean="0"/>
              <a:t>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14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3616" y="648832"/>
            <a:ext cx="10515600" cy="4351338"/>
          </a:xfrm>
        </p:spPr>
        <p:txBody>
          <a:bodyPr/>
          <a:lstStyle/>
          <a:p>
            <a:r>
              <a:rPr lang="ru-RU" dirty="0" smtClean="0"/>
              <a:t>Для инициализации текущего каталога, как каталога</a:t>
            </a:r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,</a:t>
            </a:r>
            <a:r>
              <a:rPr lang="ru-RU" dirty="0" smtClean="0"/>
              <a:t> используем команду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init.</a:t>
            </a:r>
            <a:r>
              <a:rPr lang="ru-RU" dirty="0" smtClean="0"/>
              <a:t> Она создает в текущем каталоге все нужные файлы для системы контроля версий.</a:t>
            </a:r>
          </a:p>
          <a:p>
            <a:r>
              <a:rPr lang="ru-RU" dirty="0" err="1"/>
              <a:t>Репозиторий</a:t>
            </a:r>
            <a:r>
              <a:rPr lang="ru-RU" dirty="0"/>
              <a:t> состоит из трех «деревьев». Первое «дерево» — это </a:t>
            </a:r>
            <a:r>
              <a:rPr lang="ru-RU" b="1" dirty="0"/>
              <a:t>рабочая директория, </a:t>
            </a:r>
            <a:r>
              <a:rPr lang="ru-RU" dirty="0"/>
              <a:t>в которой хранятся актуальные файлы. Второе — это </a:t>
            </a:r>
            <a:r>
              <a:rPr lang="ru-RU" b="1" dirty="0" err="1"/>
              <a:t>index</a:t>
            </a:r>
            <a:r>
              <a:rPr lang="ru-RU" dirty="0"/>
              <a:t> или область подготовленных файлов. А еще есть </a:t>
            </a:r>
            <a:r>
              <a:rPr lang="ru-RU" b="1" dirty="0" err="1"/>
              <a:t>head</a:t>
            </a:r>
            <a:r>
              <a:rPr lang="ru-RU" dirty="0"/>
              <a:t> — указатель на ваш последний </a:t>
            </a:r>
            <a:r>
              <a:rPr lang="ru-RU" dirty="0" err="1"/>
              <a:t>коммит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952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57" y="1837117"/>
            <a:ext cx="7620000" cy="4200525"/>
          </a:xfrm>
        </p:spPr>
      </p:pic>
      <p:sp>
        <p:nvSpPr>
          <p:cNvPr id="5" name="Прямоугольник 4"/>
          <p:cNvSpPr/>
          <p:nvPr/>
        </p:nvSpPr>
        <p:spPr>
          <a:xfrm>
            <a:off x="2006380" y="34802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smtClean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Мы подошли к трём основным секциям проекта </a:t>
            </a:r>
            <a:r>
              <a:rPr lang="ru-RU" b="0" i="0" dirty="0" err="1" smtClean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ru-RU" b="0" i="0" dirty="0" smtClean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ru-RU" b="0" i="0" dirty="0" err="1" smtClean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ru-RU" b="0" i="0" dirty="0" smtClean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-директория (</a:t>
            </a:r>
            <a:r>
              <a:rPr lang="ru-RU" b="0" i="0" dirty="0" err="1" smtClean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ru-RU" b="0" i="0" dirty="0" smtClean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 smtClean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directory</a:t>
            </a:r>
            <a:r>
              <a:rPr lang="ru-RU" b="0" i="0" dirty="0" smtClean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), рабочая директория (</a:t>
            </a:r>
            <a:r>
              <a:rPr lang="ru-RU" b="0" i="0" dirty="0" err="1" smtClean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working</a:t>
            </a:r>
            <a:r>
              <a:rPr lang="ru-RU" b="0" i="0" dirty="0" smtClean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 smtClean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directory</a:t>
            </a:r>
            <a:r>
              <a:rPr lang="ru-RU" b="0" i="0" dirty="0" smtClean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) и область подготовленных файлов (</a:t>
            </a:r>
            <a:r>
              <a:rPr lang="ru-RU" b="0" i="0" dirty="0" err="1" smtClean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staging</a:t>
            </a:r>
            <a:r>
              <a:rPr lang="ru-RU" b="0" i="0" dirty="0" smtClean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 smtClean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area</a:t>
            </a:r>
            <a:r>
              <a:rPr lang="ru-RU" b="0" i="0" dirty="0" smtClean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1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5807" y="410293"/>
            <a:ext cx="10515600" cy="4351338"/>
          </a:xfrm>
        </p:spPr>
        <p:txBody>
          <a:bodyPr/>
          <a:lstStyle/>
          <a:p>
            <a:r>
              <a:rPr lang="ru-RU" dirty="0"/>
              <a:t>Базовый подход в работе с </a:t>
            </a:r>
            <a:r>
              <a:rPr lang="ru-RU" dirty="0" err="1"/>
              <a:t>Git</a:t>
            </a:r>
            <a:r>
              <a:rPr lang="ru-RU" dirty="0"/>
              <a:t> выглядит так:</a:t>
            </a:r>
          </a:p>
          <a:p>
            <a:r>
              <a:rPr lang="ru-RU" dirty="0"/>
              <a:t>Вы изменяете файлы в вашей рабочей директории.</a:t>
            </a:r>
          </a:p>
          <a:p>
            <a:r>
              <a:rPr lang="ru-RU" dirty="0"/>
              <a:t>Вы выборочно добавляете в индекс только те изменения, которые должны попасть в следующий </a:t>
            </a:r>
            <a:r>
              <a:rPr lang="ru-RU" dirty="0" err="1"/>
              <a:t>коммит</a:t>
            </a:r>
            <a:r>
              <a:rPr lang="ru-RU" dirty="0"/>
              <a:t>, добавляя тем самым снимки </a:t>
            </a:r>
            <a:r>
              <a:rPr lang="ru-RU" b="1" dirty="0"/>
              <a:t>только</a:t>
            </a:r>
            <a:r>
              <a:rPr lang="ru-RU" dirty="0"/>
              <a:t> этих изменений в область подготовленных файлов.</a:t>
            </a:r>
          </a:p>
          <a:p>
            <a:r>
              <a:rPr lang="ru-RU" dirty="0"/>
              <a:t>Когда вы делаете </a:t>
            </a:r>
            <a:r>
              <a:rPr lang="ru-RU" dirty="0" err="1"/>
              <a:t>коммит</a:t>
            </a:r>
            <a:r>
              <a:rPr lang="ru-RU" dirty="0"/>
              <a:t>, используются файлы из индекса как есть, и этот снимок сохраняется в вашу </a:t>
            </a:r>
            <a:r>
              <a:rPr lang="ru-RU" dirty="0" err="1"/>
              <a:t>Git</a:t>
            </a:r>
            <a:r>
              <a:rPr lang="ru-RU" dirty="0"/>
              <a:t>-директорию.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8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1324" y="545465"/>
            <a:ext cx="10515600" cy="4351338"/>
          </a:xfrm>
        </p:spPr>
        <p:txBody>
          <a:bodyPr/>
          <a:lstStyle/>
          <a:p>
            <a:r>
              <a:rPr lang="ru-RU" dirty="0" smtClean="0"/>
              <a:t>Для того, чтобы добавить нужные нам файлы в </a:t>
            </a:r>
            <a:r>
              <a:rPr lang="en-US" dirty="0" smtClean="0"/>
              <a:t>staging area</a:t>
            </a:r>
            <a:r>
              <a:rPr lang="ru-RU" dirty="0" smtClean="0"/>
              <a:t>, нужно воспользоваться командой </a:t>
            </a:r>
            <a:r>
              <a:rPr lang="en-US" dirty="0" err="1" smtClean="0"/>
              <a:t>git</a:t>
            </a:r>
            <a:r>
              <a:rPr lang="en-US" dirty="0" smtClean="0"/>
              <a:t> add &lt;</a:t>
            </a:r>
            <a:r>
              <a:rPr lang="ru-RU" dirty="0" smtClean="0"/>
              <a:t>имя файла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ru-RU" dirty="0" smtClean="0"/>
              <a:t>Для того, чтобы </a:t>
            </a:r>
            <a:r>
              <a:rPr lang="ru-RU" dirty="0" err="1" smtClean="0"/>
              <a:t>закоммитить</a:t>
            </a:r>
            <a:r>
              <a:rPr lang="ru-RU" dirty="0" smtClean="0"/>
              <a:t> изменения, нужно воспользоваться командой </a:t>
            </a:r>
            <a:r>
              <a:rPr lang="en-US" dirty="0" err="1" smtClean="0"/>
              <a:t>git</a:t>
            </a:r>
            <a:r>
              <a:rPr lang="en-US" dirty="0" smtClean="0"/>
              <a:t> commit –m &lt;</a:t>
            </a:r>
            <a:r>
              <a:rPr lang="ru-RU" dirty="0" smtClean="0"/>
              <a:t>информация о </a:t>
            </a:r>
            <a:r>
              <a:rPr lang="ru-RU" dirty="0" err="1" smtClean="0"/>
              <a:t>коммите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ru-RU" dirty="0" smtClean="0"/>
              <a:t>Чтобы </a:t>
            </a:r>
            <a:r>
              <a:rPr lang="ru-RU" dirty="0" err="1" smtClean="0"/>
              <a:t>посмотреть,какие</a:t>
            </a:r>
            <a:r>
              <a:rPr lang="ru-RU" dirty="0" smtClean="0"/>
              <a:t> файлы находятся в </a:t>
            </a:r>
            <a:r>
              <a:rPr lang="en-US" dirty="0" smtClean="0"/>
              <a:t>staging area</a:t>
            </a:r>
            <a:r>
              <a:rPr lang="ru-RU" dirty="0" smtClean="0"/>
              <a:t>, вы можете воспользоваться командой </a:t>
            </a:r>
            <a:r>
              <a:rPr lang="en-US" dirty="0" err="1" smtClean="0"/>
              <a:t>git</a:t>
            </a:r>
            <a:r>
              <a:rPr lang="en-US" dirty="0" smtClean="0"/>
              <a:t> status.</a:t>
            </a:r>
          </a:p>
          <a:p>
            <a:r>
              <a:rPr lang="ru-RU" dirty="0" smtClean="0"/>
              <a:t>Если хотите добавить все файлы текущего </a:t>
            </a:r>
            <a:r>
              <a:rPr lang="ru-RU" dirty="0" err="1" smtClean="0"/>
              <a:t>репозитория</a:t>
            </a:r>
            <a:r>
              <a:rPr lang="ru-RU" dirty="0" smtClean="0"/>
              <a:t> в </a:t>
            </a:r>
            <a:r>
              <a:rPr lang="en-US" dirty="0" smtClean="0"/>
              <a:t>staging area</a:t>
            </a:r>
            <a:r>
              <a:rPr lang="ru-RU" dirty="0" smtClean="0"/>
              <a:t>, воспользуйтесь командой </a:t>
            </a:r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09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174</TotalTime>
  <Words>684</Words>
  <Application>Microsoft Office PowerPoint</Application>
  <PresentationFormat>Широкоэкранный</PresentationFormat>
  <Paragraphs>46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Tw Cen MT</vt:lpstr>
      <vt:lpstr>Tw Cen MT Condensed</vt:lpstr>
      <vt:lpstr>Wingdings 3</vt:lpstr>
      <vt:lpstr>Интеграл</vt:lpstr>
      <vt:lpstr>Краткая презентация по GIT и GitHub</vt:lpstr>
      <vt:lpstr>Что такое Git?</vt:lpstr>
      <vt:lpstr>Что такое GitHub?</vt:lpstr>
      <vt:lpstr>Старт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Создание новой ветки</vt:lpstr>
      <vt:lpstr>Отслеживание изменений, сделанных в коммитах</vt:lpstr>
      <vt:lpstr>Возвращение к предыдущему состоянию коммита</vt:lpstr>
      <vt:lpstr>Исправление коммита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Краткая презентация по GIT и GitHub</dc:title>
  <dc:creator>User</dc:creator>
  <cp:lastModifiedBy>User</cp:lastModifiedBy>
  <cp:revision>12</cp:revision>
  <dcterms:created xsi:type="dcterms:W3CDTF">2020-09-21T20:15:14Z</dcterms:created>
  <dcterms:modified xsi:type="dcterms:W3CDTF">2020-09-22T05:19:39Z</dcterms:modified>
</cp:coreProperties>
</file>